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1"/>
  </p:notesMasterIdLst>
  <p:sldIdLst>
    <p:sldId id="366" r:id="rId2"/>
    <p:sldId id="258" r:id="rId3"/>
    <p:sldId id="367" r:id="rId4"/>
    <p:sldId id="369" r:id="rId5"/>
    <p:sldId id="283" r:id="rId6"/>
    <p:sldId id="271" r:id="rId7"/>
    <p:sldId id="368" r:id="rId8"/>
    <p:sldId id="273" r:id="rId9"/>
    <p:sldId id="272" r:id="rId10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2"/>
      <p:bold r:id="rId13"/>
      <p:italic r:id="rId14"/>
      <p:boldItalic r:id="rId15"/>
    </p:embeddedFont>
    <p:embeddedFont>
      <p:font typeface="Barlow Semi Condensed Medium" panose="00000606000000000000" pitchFamily="2" charset="0"/>
      <p:regular r:id="rId16"/>
      <p:bold r:id="rId17"/>
      <p:italic r:id="rId18"/>
      <p:boldItalic r:id="rId19"/>
    </p:embeddedFont>
    <p:embeddedFont>
      <p:font typeface="Fjalla One" panose="02000506040000020004" pitchFamily="2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7E0881-CBA6-48EC-B13A-23388619BB21}">
  <a:tblStyle styleId="{687E0881-CBA6-48EC-B13A-23388619BB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>
          <a:extLst>
            <a:ext uri="{FF2B5EF4-FFF2-40B4-BE49-F238E27FC236}">
              <a16:creationId xmlns:a16="http://schemas.microsoft.com/office/drawing/2014/main" id="{4873A500-9984-2CAD-3119-657B882CB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>
            <a:extLst>
              <a:ext uri="{FF2B5EF4-FFF2-40B4-BE49-F238E27FC236}">
                <a16:creationId xmlns:a16="http://schemas.microsoft.com/office/drawing/2014/main" id="{76AD245D-7CDF-660B-8408-7960F18A12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>
            <a:extLst>
              <a:ext uri="{FF2B5EF4-FFF2-40B4-BE49-F238E27FC236}">
                <a16:creationId xmlns:a16="http://schemas.microsoft.com/office/drawing/2014/main" id="{2E85ECE1-843C-C43B-D78A-E183B1B352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8740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0" name="Google Shape;3510;g8714a43093_3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1" name="Google Shape;3511;g8714a43093_3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8714a43093_3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8714a43093_3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g8714a43093_1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2" name="Google Shape;2972;g8714a43093_1_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g8714a43093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6" name="Google Shape;2736;g8714a43093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2" r:id="rId7"/>
    <p:sldLayoutId id="2147483663" r:id="rId8"/>
    <p:sldLayoutId id="2147483664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4690946" y="1764643"/>
            <a:ext cx="382201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dk2"/>
                </a:solidFill>
              </a:rPr>
              <a:t>#3 SAD Project Review</a:t>
            </a:r>
            <a:endParaRPr sz="50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4690947" y="3483716"/>
            <a:ext cx="382201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200">
                <a:solidFill>
                  <a:schemeClr val="accent1"/>
                </a:solidFill>
              </a:rPr>
              <a:t>R1: </a:t>
            </a:r>
            <a:r>
              <a:rPr lang="it-IT" sz="2200"/>
              <a:t>Migliorare il profilo Giocatore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it-IT" sz="20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>
                <a:solidFill>
                  <a:schemeClr val="accent2">
                    <a:lumMod val="25000"/>
                  </a:schemeClr>
                </a:solidFill>
              </a:rPr>
              <a:t>Vincenzo Luigi Bruno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>
                <a:solidFill>
                  <a:schemeClr val="accent2">
                    <a:lumMod val="25000"/>
                  </a:schemeClr>
                </a:solidFill>
              </a:rPr>
              <a:t>Salvatore Cangiano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>
                <a:solidFill>
                  <a:schemeClr val="accent2">
                    <a:lumMod val="25000"/>
                  </a:schemeClr>
                </a:solidFill>
              </a:rPr>
              <a:t>Cristina Carleo</a:t>
            </a:r>
            <a:endParaRPr lang="it-IT" sz="2300">
              <a:solidFill>
                <a:schemeClr val="accent2">
                  <a:lumMod val="25000"/>
                </a:schemeClr>
              </a:solidFill>
            </a:endParaRPr>
          </a:p>
        </p:txBody>
      </p:sp>
      <p:grpSp>
        <p:nvGrpSpPr>
          <p:cNvPr id="2" name="Google Shape;2739;p51">
            <a:extLst>
              <a:ext uri="{FF2B5EF4-FFF2-40B4-BE49-F238E27FC236}">
                <a16:creationId xmlns:a16="http://schemas.microsoft.com/office/drawing/2014/main" id="{455F3A82-3C80-18D9-13D1-01F6EFACB95E}"/>
              </a:ext>
            </a:extLst>
          </p:cNvPr>
          <p:cNvGrpSpPr/>
          <p:nvPr/>
        </p:nvGrpSpPr>
        <p:grpSpPr>
          <a:xfrm>
            <a:off x="-130923" y="1659784"/>
            <a:ext cx="5007723" cy="3483716"/>
            <a:chOff x="277900" y="420125"/>
            <a:chExt cx="6852525" cy="4682425"/>
          </a:xfrm>
        </p:grpSpPr>
        <p:sp>
          <p:nvSpPr>
            <p:cNvPr id="3" name="Google Shape;2740;p51">
              <a:extLst>
                <a:ext uri="{FF2B5EF4-FFF2-40B4-BE49-F238E27FC236}">
                  <a16:creationId xmlns:a16="http://schemas.microsoft.com/office/drawing/2014/main" id="{F612B7C7-2D11-B1CE-F50C-1FC713085691}"/>
                </a:ext>
              </a:extLst>
            </p:cNvPr>
            <p:cNvSpPr/>
            <p:nvPr/>
          </p:nvSpPr>
          <p:spPr>
            <a:xfrm>
              <a:off x="277900" y="420125"/>
              <a:ext cx="6852525" cy="4609425"/>
            </a:xfrm>
            <a:custGeom>
              <a:avLst/>
              <a:gdLst/>
              <a:ahLst/>
              <a:cxnLst/>
              <a:rect l="l" t="t" r="r" b="b"/>
              <a:pathLst>
                <a:path w="274101" h="184377" extrusionOk="0">
                  <a:moveTo>
                    <a:pt x="136337" y="1"/>
                  </a:moveTo>
                  <a:cubicBezTo>
                    <a:pt x="108563" y="1"/>
                    <a:pt x="91709" y="26310"/>
                    <a:pt x="78045" y="41336"/>
                  </a:cubicBezTo>
                  <a:cubicBezTo>
                    <a:pt x="62518" y="58454"/>
                    <a:pt x="45178" y="46845"/>
                    <a:pt x="22479" y="65183"/>
                  </a:cubicBezTo>
                  <a:cubicBezTo>
                    <a:pt x="0" y="83335"/>
                    <a:pt x="19077" y="165447"/>
                    <a:pt x="35677" y="184376"/>
                  </a:cubicBezTo>
                  <a:lnTo>
                    <a:pt x="253434" y="184376"/>
                  </a:lnTo>
                  <a:cubicBezTo>
                    <a:pt x="255208" y="177574"/>
                    <a:pt x="261124" y="154837"/>
                    <a:pt x="265116" y="131804"/>
                  </a:cubicBezTo>
                  <a:cubicBezTo>
                    <a:pt x="269923" y="104298"/>
                    <a:pt x="274100" y="66403"/>
                    <a:pt x="254987" y="50505"/>
                  </a:cubicBezTo>
                  <a:cubicBezTo>
                    <a:pt x="249034" y="45561"/>
                    <a:pt x="242499" y="43992"/>
                    <a:pt x="235926" y="43992"/>
                  </a:cubicBezTo>
                  <a:cubicBezTo>
                    <a:pt x="230211" y="43992"/>
                    <a:pt x="224467" y="45178"/>
                    <a:pt x="219051" y="46365"/>
                  </a:cubicBezTo>
                  <a:cubicBezTo>
                    <a:pt x="213642" y="47537"/>
                    <a:pt x="208543" y="48726"/>
                    <a:pt x="204134" y="48726"/>
                  </a:cubicBezTo>
                  <a:cubicBezTo>
                    <a:pt x="201733" y="48726"/>
                    <a:pt x="199538" y="48373"/>
                    <a:pt x="197608" y="47474"/>
                  </a:cubicBezTo>
                  <a:cubicBezTo>
                    <a:pt x="184447" y="41336"/>
                    <a:pt x="183855" y="10799"/>
                    <a:pt x="148585" y="1630"/>
                  </a:cubicBezTo>
                  <a:cubicBezTo>
                    <a:pt x="144277" y="510"/>
                    <a:pt x="140202" y="1"/>
                    <a:pt x="136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741;p51">
              <a:extLst>
                <a:ext uri="{FF2B5EF4-FFF2-40B4-BE49-F238E27FC236}">
                  <a16:creationId xmlns:a16="http://schemas.microsoft.com/office/drawing/2014/main" id="{957AA56B-E70C-E91D-8977-CBA94DD18819}"/>
                </a:ext>
              </a:extLst>
            </p:cNvPr>
            <p:cNvSpPr/>
            <p:nvPr/>
          </p:nvSpPr>
          <p:spPr>
            <a:xfrm>
              <a:off x="482160" y="420200"/>
              <a:ext cx="6424601" cy="4609350"/>
            </a:xfrm>
            <a:custGeom>
              <a:avLst/>
              <a:gdLst/>
              <a:ahLst/>
              <a:cxnLst/>
              <a:rect l="l" t="t" r="r" b="b"/>
              <a:pathLst>
                <a:path w="256984" h="184374" extrusionOk="0">
                  <a:moveTo>
                    <a:pt x="124148" y="0"/>
                  </a:moveTo>
                  <a:cubicBezTo>
                    <a:pt x="96383" y="0"/>
                    <a:pt x="79487" y="26323"/>
                    <a:pt x="65845" y="41333"/>
                  </a:cubicBezTo>
                  <a:cubicBezTo>
                    <a:pt x="50318" y="58451"/>
                    <a:pt x="32978" y="46842"/>
                    <a:pt x="10279" y="65180"/>
                  </a:cubicBezTo>
                  <a:cubicBezTo>
                    <a:pt x="2921" y="71095"/>
                    <a:pt x="38" y="83887"/>
                    <a:pt x="38" y="99082"/>
                  </a:cubicBezTo>
                  <a:cubicBezTo>
                    <a:pt x="1" y="130285"/>
                    <a:pt x="12312" y="171618"/>
                    <a:pt x="23477" y="184373"/>
                  </a:cubicBezTo>
                  <a:lnTo>
                    <a:pt x="241234" y="184373"/>
                  </a:lnTo>
                  <a:cubicBezTo>
                    <a:pt x="243008" y="177571"/>
                    <a:pt x="248924" y="154834"/>
                    <a:pt x="252916" y="131801"/>
                  </a:cubicBezTo>
                  <a:cubicBezTo>
                    <a:pt x="254987" y="119896"/>
                    <a:pt x="256946" y="106032"/>
                    <a:pt x="256983" y="92834"/>
                  </a:cubicBezTo>
                  <a:cubicBezTo>
                    <a:pt x="256983" y="75605"/>
                    <a:pt x="253619" y="59523"/>
                    <a:pt x="242787" y="50502"/>
                  </a:cubicBezTo>
                  <a:cubicBezTo>
                    <a:pt x="236834" y="45548"/>
                    <a:pt x="230290" y="43995"/>
                    <a:pt x="223710" y="43995"/>
                  </a:cubicBezTo>
                  <a:cubicBezTo>
                    <a:pt x="218016" y="43995"/>
                    <a:pt x="212286" y="45178"/>
                    <a:pt x="206851" y="46362"/>
                  </a:cubicBezTo>
                  <a:cubicBezTo>
                    <a:pt x="201453" y="47545"/>
                    <a:pt x="196388" y="48728"/>
                    <a:pt x="191989" y="48728"/>
                  </a:cubicBezTo>
                  <a:cubicBezTo>
                    <a:pt x="189549" y="48728"/>
                    <a:pt x="187331" y="48358"/>
                    <a:pt x="185408" y="47471"/>
                  </a:cubicBezTo>
                  <a:cubicBezTo>
                    <a:pt x="172247" y="41333"/>
                    <a:pt x="171655" y="10796"/>
                    <a:pt x="136385" y="1627"/>
                  </a:cubicBezTo>
                  <a:cubicBezTo>
                    <a:pt x="132097" y="481"/>
                    <a:pt x="127993" y="0"/>
                    <a:pt x="1241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742;p51">
              <a:extLst>
                <a:ext uri="{FF2B5EF4-FFF2-40B4-BE49-F238E27FC236}">
                  <a16:creationId xmlns:a16="http://schemas.microsoft.com/office/drawing/2014/main" id="{AA0230B7-207B-1338-B968-C5F5AC622E0B}"/>
                </a:ext>
              </a:extLst>
            </p:cNvPr>
            <p:cNvSpPr/>
            <p:nvPr/>
          </p:nvSpPr>
          <p:spPr>
            <a:xfrm>
              <a:off x="702125" y="5036900"/>
              <a:ext cx="6191675" cy="65650"/>
            </a:xfrm>
            <a:custGeom>
              <a:avLst/>
              <a:gdLst/>
              <a:ahLst/>
              <a:cxnLst/>
              <a:rect l="l" t="t" r="r" b="b"/>
              <a:pathLst>
                <a:path w="247667" h="2626" extrusionOk="0">
                  <a:moveTo>
                    <a:pt x="1" y="1"/>
                  </a:moveTo>
                  <a:lnTo>
                    <a:pt x="1" y="2626"/>
                  </a:lnTo>
                  <a:lnTo>
                    <a:pt x="247667" y="2626"/>
                  </a:lnTo>
                  <a:lnTo>
                    <a:pt x="2476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743;p51">
              <a:extLst>
                <a:ext uri="{FF2B5EF4-FFF2-40B4-BE49-F238E27FC236}">
                  <a16:creationId xmlns:a16="http://schemas.microsoft.com/office/drawing/2014/main" id="{70F4E7A1-C540-C1D0-8429-E17736FB6741}"/>
                </a:ext>
              </a:extLst>
            </p:cNvPr>
            <p:cNvSpPr/>
            <p:nvPr/>
          </p:nvSpPr>
          <p:spPr>
            <a:xfrm>
              <a:off x="665175" y="3566050"/>
              <a:ext cx="125725" cy="97450"/>
            </a:xfrm>
            <a:custGeom>
              <a:avLst/>
              <a:gdLst/>
              <a:ahLst/>
              <a:cxnLst/>
              <a:rect l="l" t="t" r="r" b="b"/>
              <a:pathLst>
                <a:path w="5029" h="3898" extrusionOk="0">
                  <a:moveTo>
                    <a:pt x="1558" y="0"/>
                  </a:moveTo>
                  <a:cubicBezTo>
                    <a:pt x="1494" y="0"/>
                    <a:pt x="1431" y="5"/>
                    <a:pt x="1368" y="15"/>
                  </a:cubicBezTo>
                  <a:cubicBezTo>
                    <a:pt x="481" y="125"/>
                    <a:pt x="0" y="976"/>
                    <a:pt x="185" y="1789"/>
                  </a:cubicBezTo>
                  <a:cubicBezTo>
                    <a:pt x="407" y="2639"/>
                    <a:pt x="1257" y="3231"/>
                    <a:pt x="1996" y="3564"/>
                  </a:cubicBezTo>
                  <a:cubicBezTo>
                    <a:pt x="2705" y="3872"/>
                    <a:pt x="4312" y="3897"/>
                    <a:pt x="4828" y="3897"/>
                  </a:cubicBezTo>
                  <a:cubicBezTo>
                    <a:pt x="4932" y="3897"/>
                    <a:pt x="4991" y="3896"/>
                    <a:pt x="4991" y="3896"/>
                  </a:cubicBezTo>
                  <a:cubicBezTo>
                    <a:pt x="5028" y="3896"/>
                    <a:pt x="4547" y="2529"/>
                    <a:pt x="4510" y="2418"/>
                  </a:cubicBezTo>
                  <a:cubicBezTo>
                    <a:pt x="4055" y="1507"/>
                    <a:pt x="2705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744;p51">
              <a:extLst>
                <a:ext uri="{FF2B5EF4-FFF2-40B4-BE49-F238E27FC236}">
                  <a16:creationId xmlns:a16="http://schemas.microsoft.com/office/drawing/2014/main" id="{866DFF55-0519-43A8-CC01-FD613F1A0B4F}"/>
                </a:ext>
              </a:extLst>
            </p:cNvPr>
            <p:cNvSpPr/>
            <p:nvPr/>
          </p:nvSpPr>
          <p:spPr>
            <a:xfrm>
              <a:off x="667950" y="3411900"/>
              <a:ext cx="777325" cy="1632425"/>
            </a:xfrm>
            <a:custGeom>
              <a:avLst/>
              <a:gdLst/>
              <a:ahLst/>
              <a:cxnLst/>
              <a:rect l="l" t="t" r="r" b="b"/>
              <a:pathLst>
                <a:path w="31093" h="65297" extrusionOk="0">
                  <a:moveTo>
                    <a:pt x="14640" y="31764"/>
                  </a:moveTo>
                  <a:cubicBezTo>
                    <a:pt x="15232" y="32430"/>
                    <a:pt x="16822" y="33206"/>
                    <a:pt x="17043" y="33317"/>
                  </a:cubicBezTo>
                  <a:cubicBezTo>
                    <a:pt x="16822" y="33835"/>
                    <a:pt x="16600" y="34352"/>
                    <a:pt x="16378" y="34833"/>
                  </a:cubicBezTo>
                  <a:cubicBezTo>
                    <a:pt x="15676" y="36533"/>
                    <a:pt x="15010" y="37901"/>
                    <a:pt x="14529" y="38826"/>
                  </a:cubicBezTo>
                  <a:cubicBezTo>
                    <a:pt x="14419" y="39011"/>
                    <a:pt x="14345" y="39195"/>
                    <a:pt x="14234" y="39343"/>
                  </a:cubicBezTo>
                  <a:lnTo>
                    <a:pt x="14160" y="39343"/>
                  </a:lnTo>
                  <a:cubicBezTo>
                    <a:pt x="14160" y="39158"/>
                    <a:pt x="14123" y="38974"/>
                    <a:pt x="14086" y="38752"/>
                  </a:cubicBezTo>
                  <a:cubicBezTo>
                    <a:pt x="13938" y="37680"/>
                    <a:pt x="13716" y="36164"/>
                    <a:pt x="13346" y="34352"/>
                  </a:cubicBezTo>
                  <a:cubicBezTo>
                    <a:pt x="13235" y="33761"/>
                    <a:pt x="13125" y="33169"/>
                    <a:pt x="12977" y="32541"/>
                  </a:cubicBezTo>
                  <a:cubicBezTo>
                    <a:pt x="13125" y="32467"/>
                    <a:pt x="13901" y="32171"/>
                    <a:pt x="14640" y="31764"/>
                  </a:cubicBezTo>
                  <a:close/>
                  <a:moveTo>
                    <a:pt x="6531" y="0"/>
                  </a:moveTo>
                  <a:cubicBezTo>
                    <a:pt x="6326" y="0"/>
                    <a:pt x="6117" y="49"/>
                    <a:pt x="5915" y="154"/>
                  </a:cubicBezTo>
                  <a:cubicBezTo>
                    <a:pt x="4843" y="709"/>
                    <a:pt x="4547" y="2853"/>
                    <a:pt x="4732" y="3925"/>
                  </a:cubicBezTo>
                  <a:cubicBezTo>
                    <a:pt x="4769" y="4036"/>
                    <a:pt x="5176" y="5441"/>
                    <a:pt x="5176" y="5441"/>
                  </a:cubicBezTo>
                  <a:lnTo>
                    <a:pt x="5213" y="5404"/>
                  </a:lnTo>
                  <a:lnTo>
                    <a:pt x="5213" y="5404"/>
                  </a:lnTo>
                  <a:cubicBezTo>
                    <a:pt x="5139" y="5737"/>
                    <a:pt x="5102" y="6107"/>
                    <a:pt x="5065" y="6513"/>
                  </a:cubicBezTo>
                  <a:cubicBezTo>
                    <a:pt x="4991" y="7253"/>
                    <a:pt x="4917" y="8103"/>
                    <a:pt x="4880" y="9027"/>
                  </a:cubicBezTo>
                  <a:cubicBezTo>
                    <a:pt x="4880" y="9952"/>
                    <a:pt x="4880" y="10950"/>
                    <a:pt x="4954" y="11985"/>
                  </a:cubicBezTo>
                  <a:cubicBezTo>
                    <a:pt x="5065" y="13057"/>
                    <a:pt x="5213" y="14166"/>
                    <a:pt x="5509" y="15275"/>
                  </a:cubicBezTo>
                  <a:lnTo>
                    <a:pt x="5509" y="15312"/>
                  </a:lnTo>
                  <a:cubicBezTo>
                    <a:pt x="5324" y="15017"/>
                    <a:pt x="4769" y="14203"/>
                    <a:pt x="4732" y="14129"/>
                  </a:cubicBezTo>
                  <a:cubicBezTo>
                    <a:pt x="4142" y="13446"/>
                    <a:pt x="2744" y="12502"/>
                    <a:pt x="1654" y="12502"/>
                  </a:cubicBezTo>
                  <a:cubicBezTo>
                    <a:pt x="1446" y="12502"/>
                    <a:pt x="1250" y="12536"/>
                    <a:pt x="1072" y="12613"/>
                  </a:cubicBezTo>
                  <a:cubicBezTo>
                    <a:pt x="259" y="12946"/>
                    <a:pt x="0" y="13907"/>
                    <a:pt x="407" y="14647"/>
                  </a:cubicBezTo>
                  <a:cubicBezTo>
                    <a:pt x="850" y="15423"/>
                    <a:pt x="1812" y="15793"/>
                    <a:pt x="2625" y="15904"/>
                  </a:cubicBezTo>
                  <a:cubicBezTo>
                    <a:pt x="2705" y="15914"/>
                    <a:pt x="2794" y="15918"/>
                    <a:pt x="2889" y="15918"/>
                  </a:cubicBezTo>
                  <a:cubicBezTo>
                    <a:pt x="3840" y="15918"/>
                    <a:pt x="5414" y="15457"/>
                    <a:pt x="5583" y="15423"/>
                  </a:cubicBezTo>
                  <a:cubicBezTo>
                    <a:pt x="5878" y="16495"/>
                    <a:pt x="6248" y="17568"/>
                    <a:pt x="6729" y="18603"/>
                  </a:cubicBezTo>
                  <a:cubicBezTo>
                    <a:pt x="6987" y="19231"/>
                    <a:pt x="7246" y="19823"/>
                    <a:pt x="7542" y="20414"/>
                  </a:cubicBezTo>
                  <a:cubicBezTo>
                    <a:pt x="7357" y="20155"/>
                    <a:pt x="7209" y="19934"/>
                    <a:pt x="7209" y="19897"/>
                  </a:cubicBezTo>
                  <a:cubicBezTo>
                    <a:pt x="6584" y="19208"/>
                    <a:pt x="5164" y="18282"/>
                    <a:pt x="4070" y="18282"/>
                  </a:cubicBezTo>
                  <a:cubicBezTo>
                    <a:pt x="3871" y="18282"/>
                    <a:pt x="3683" y="18313"/>
                    <a:pt x="3512" y="18381"/>
                  </a:cubicBezTo>
                  <a:cubicBezTo>
                    <a:pt x="2736" y="18751"/>
                    <a:pt x="2477" y="19712"/>
                    <a:pt x="2884" y="20451"/>
                  </a:cubicBezTo>
                  <a:cubicBezTo>
                    <a:pt x="3290" y="21191"/>
                    <a:pt x="4289" y="21560"/>
                    <a:pt x="5102" y="21671"/>
                  </a:cubicBezTo>
                  <a:cubicBezTo>
                    <a:pt x="5187" y="21683"/>
                    <a:pt x="5282" y="21689"/>
                    <a:pt x="5385" y="21689"/>
                  </a:cubicBezTo>
                  <a:cubicBezTo>
                    <a:pt x="6221" y="21689"/>
                    <a:pt x="7554" y="21326"/>
                    <a:pt x="7949" y="21228"/>
                  </a:cubicBezTo>
                  <a:cubicBezTo>
                    <a:pt x="8060" y="21449"/>
                    <a:pt x="8171" y="21671"/>
                    <a:pt x="8281" y="21930"/>
                  </a:cubicBezTo>
                  <a:cubicBezTo>
                    <a:pt x="8836" y="23002"/>
                    <a:pt x="9391" y="24111"/>
                    <a:pt x="9908" y="25183"/>
                  </a:cubicBezTo>
                  <a:cubicBezTo>
                    <a:pt x="10093" y="25553"/>
                    <a:pt x="10241" y="25960"/>
                    <a:pt x="10426" y="26330"/>
                  </a:cubicBezTo>
                  <a:cubicBezTo>
                    <a:pt x="10241" y="26108"/>
                    <a:pt x="10130" y="25923"/>
                    <a:pt x="10093" y="25886"/>
                  </a:cubicBezTo>
                  <a:cubicBezTo>
                    <a:pt x="9499" y="25198"/>
                    <a:pt x="8084" y="24271"/>
                    <a:pt x="6990" y="24271"/>
                  </a:cubicBezTo>
                  <a:cubicBezTo>
                    <a:pt x="6792" y="24271"/>
                    <a:pt x="6604" y="24302"/>
                    <a:pt x="6433" y="24370"/>
                  </a:cubicBezTo>
                  <a:cubicBezTo>
                    <a:pt x="5620" y="24740"/>
                    <a:pt x="5398" y="25701"/>
                    <a:pt x="5804" y="26404"/>
                  </a:cubicBezTo>
                  <a:cubicBezTo>
                    <a:pt x="6211" y="27180"/>
                    <a:pt x="7209" y="27550"/>
                    <a:pt x="7986" y="27661"/>
                  </a:cubicBezTo>
                  <a:cubicBezTo>
                    <a:pt x="8077" y="27674"/>
                    <a:pt x="8179" y="27680"/>
                    <a:pt x="8289" y="27680"/>
                  </a:cubicBezTo>
                  <a:cubicBezTo>
                    <a:pt x="9106" y="27680"/>
                    <a:pt x="10339" y="27352"/>
                    <a:pt x="10795" y="27254"/>
                  </a:cubicBezTo>
                  <a:cubicBezTo>
                    <a:pt x="10943" y="27624"/>
                    <a:pt x="11091" y="28030"/>
                    <a:pt x="11239" y="28437"/>
                  </a:cubicBezTo>
                  <a:cubicBezTo>
                    <a:pt x="11313" y="28696"/>
                    <a:pt x="11424" y="28955"/>
                    <a:pt x="11498" y="29213"/>
                  </a:cubicBezTo>
                  <a:cubicBezTo>
                    <a:pt x="11572" y="29509"/>
                    <a:pt x="11646" y="29768"/>
                    <a:pt x="11720" y="30027"/>
                  </a:cubicBezTo>
                  <a:cubicBezTo>
                    <a:pt x="11831" y="30544"/>
                    <a:pt x="11978" y="31062"/>
                    <a:pt x="12089" y="31579"/>
                  </a:cubicBezTo>
                  <a:cubicBezTo>
                    <a:pt x="12163" y="31949"/>
                    <a:pt x="12237" y="32282"/>
                    <a:pt x="12274" y="32615"/>
                  </a:cubicBezTo>
                  <a:cubicBezTo>
                    <a:pt x="12126" y="32245"/>
                    <a:pt x="11757" y="31505"/>
                    <a:pt x="11720" y="31432"/>
                  </a:cubicBezTo>
                  <a:cubicBezTo>
                    <a:pt x="11183" y="30593"/>
                    <a:pt x="9793" y="29358"/>
                    <a:pt x="8657" y="29358"/>
                  </a:cubicBezTo>
                  <a:cubicBezTo>
                    <a:pt x="8541" y="29358"/>
                    <a:pt x="8428" y="29371"/>
                    <a:pt x="8318" y="29398"/>
                  </a:cubicBezTo>
                  <a:cubicBezTo>
                    <a:pt x="7468" y="29583"/>
                    <a:pt x="7098" y="30507"/>
                    <a:pt x="7394" y="31284"/>
                  </a:cubicBezTo>
                  <a:cubicBezTo>
                    <a:pt x="7690" y="32097"/>
                    <a:pt x="8614" y="32615"/>
                    <a:pt x="9354" y="32836"/>
                  </a:cubicBezTo>
                  <a:cubicBezTo>
                    <a:pt x="9658" y="32929"/>
                    <a:pt x="10095" y="32960"/>
                    <a:pt x="10542" y="32960"/>
                  </a:cubicBezTo>
                  <a:cubicBezTo>
                    <a:pt x="11345" y="32960"/>
                    <a:pt x="12182" y="32860"/>
                    <a:pt x="12348" y="32836"/>
                  </a:cubicBezTo>
                  <a:cubicBezTo>
                    <a:pt x="12459" y="33391"/>
                    <a:pt x="12570" y="33946"/>
                    <a:pt x="12644" y="34463"/>
                  </a:cubicBezTo>
                  <a:cubicBezTo>
                    <a:pt x="12977" y="36275"/>
                    <a:pt x="13162" y="37791"/>
                    <a:pt x="13272" y="38826"/>
                  </a:cubicBezTo>
                  <a:cubicBezTo>
                    <a:pt x="13309" y="39011"/>
                    <a:pt x="13309" y="39195"/>
                    <a:pt x="13346" y="39343"/>
                  </a:cubicBezTo>
                  <a:lnTo>
                    <a:pt x="9686" y="39343"/>
                  </a:lnTo>
                  <a:lnTo>
                    <a:pt x="11017" y="65297"/>
                  </a:lnTo>
                  <a:lnTo>
                    <a:pt x="17228" y="65297"/>
                  </a:lnTo>
                  <a:lnTo>
                    <a:pt x="18559" y="39343"/>
                  </a:lnTo>
                  <a:lnTo>
                    <a:pt x="15158" y="39343"/>
                  </a:lnTo>
                  <a:lnTo>
                    <a:pt x="15232" y="39195"/>
                  </a:lnTo>
                  <a:cubicBezTo>
                    <a:pt x="15712" y="38234"/>
                    <a:pt x="16341" y="36829"/>
                    <a:pt x="17043" y="35129"/>
                  </a:cubicBezTo>
                  <a:cubicBezTo>
                    <a:pt x="17265" y="34574"/>
                    <a:pt x="17487" y="34019"/>
                    <a:pt x="17746" y="33391"/>
                  </a:cubicBezTo>
                  <a:cubicBezTo>
                    <a:pt x="17924" y="33450"/>
                    <a:pt x="19154" y="33701"/>
                    <a:pt x="20090" y="33701"/>
                  </a:cubicBezTo>
                  <a:cubicBezTo>
                    <a:pt x="20318" y="33701"/>
                    <a:pt x="20529" y="33686"/>
                    <a:pt x="20704" y="33650"/>
                  </a:cubicBezTo>
                  <a:cubicBezTo>
                    <a:pt x="21480" y="33465"/>
                    <a:pt x="22441" y="33021"/>
                    <a:pt x="22774" y="32245"/>
                  </a:cubicBezTo>
                  <a:cubicBezTo>
                    <a:pt x="23144" y="31469"/>
                    <a:pt x="22811" y="30544"/>
                    <a:pt x="21997" y="30248"/>
                  </a:cubicBezTo>
                  <a:cubicBezTo>
                    <a:pt x="21860" y="30204"/>
                    <a:pt x="21713" y="30184"/>
                    <a:pt x="21561" y="30184"/>
                  </a:cubicBezTo>
                  <a:cubicBezTo>
                    <a:pt x="20442" y="30184"/>
                    <a:pt x="19001" y="31279"/>
                    <a:pt x="18448" y="32060"/>
                  </a:cubicBezTo>
                  <a:cubicBezTo>
                    <a:pt x="18411" y="32097"/>
                    <a:pt x="18079" y="32689"/>
                    <a:pt x="17857" y="33095"/>
                  </a:cubicBezTo>
                  <a:cubicBezTo>
                    <a:pt x="17931" y="32836"/>
                    <a:pt x="18042" y="32615"/>
                    <a:pt x="18116" y="32356"/>
                  </a:cubicBezTo>
                  <a:cubicBezTo>
                    <a:pt x="18300" y="31838"/>
                    <a:pt x="18485" y="31358"/>
                    <a:pt x="18670" y="30803"/>
                  </a:cubicBezTo>
                  <a:cubicBezTo>
                    <a:pt x="18744" y="30544"/>
                    <a:pt x="18818" y="30285"/>
                    <a:pt x="18892" y="29990"/>
                  </a:cubicBezTo>
                  <a:cubicBezTo>
                    <a:pt x="18966" y="29731"/>
                    <a:pt x="19040" y="29435"/>
                    <a:pt x="19114" y="29176"/>
                  </a:cubicBezTo>
                  <a:cubicBezTo>
                    <a:pt x="19262" y="28511"/>
                    <a:pt x="19410" y="27845"/>
                    <a:pt x="19520" y="27143"/>
                  </a:cubicBezTo>
                  <a:cubicBezTo>
                    <a:pt x="19949" y="27321"/>
                    <a:pt x="21412" y="27810"/>
                    <a:pt x="22244" y="27810"/>
                  </a:cubicBezTo>
                  <a:cubicBezTo>
                    <a:pt x="22274" y="27810"/>
                    <a:pt x="22302" y="27810"/>
                    <a:pt x="22330" y="27808"/>
                  </a:cubicBezTo>
                  <a:cubicBezTo>
                    <a:pt x="23107" y="27734"/>
                    <a:pt x="24142" y="27439"/>
                    <a:pt x="24585" y="26736"/>
                  </a:cubicBezTo>
                  <a:cubicBezTo>
                    <a:pt x="25066" y="26034"/>
                    <a:pt x="24881" y="25073"/>
                    <a:pt x="24105" y="24666"/>
                  </a:cubicBezTo>
                  <a:cubicBezTo>
                    <a:pt x="23888" y="24554"/>
                    <a:pt x="23637" y="24505"/>
                    <a:pt x="23368" y="24505"/>
                  </a:cubicBezTo>
                  <a:cubicBezTo>
                    <a:pt x="22303" y="24505"/>
                    <a:pt x="20953" y="25266"/>
                    <a:pt x="20334" y="25886"/>
                  </a:cubicBezTo>
                  <a:cubicBezTo>
                    <a:pt x="20297" y="25923"/>
                    <a:pt x="19816" y="26551"/>
                    <a:pt x="19557" y="26884"/>
                  </a:cubicBezTo>
                  <a:cubicBezTo>
                    <a:pt x="19594" y="26477"/>
                    <a:pt x="19668" y="26071"/>
                    <a:pt x="19742" y="25664"/>
                  </a:cubicBezTo>
                  <a:cubicBezTo>
                    <a:pt x="19890" y="24444"/>
                    <a:pt x="20001" y="23224"/>
                    <a:pt x="20112" y="22004"/>
                  </a:cubicBezTo>
                  <a:cubicBezTo>
                    <a:pt x="20149" y="21634"/>
                    <a:pt x="20186" y="21265"/>
                    <a:pt x="20223" y="20895"/>
                  </a:cubicBezTo>
                  <a:cubicBezTo>
                    <a:pt x="20367" y="20967"/>
                    <a:pt x="22121" y="21599"/>
                    <a:pt x="23067" y="21599"/>
                  </a:cubicBezTo>
                  <a:cubicBezTo>
                    <a:pt x="23093" y="21599"/>
                    <a:pt x="23119" y="21598"/>
                    <a:pt x="23144" y="21597"/>
                  </a:cubicBezTo>
                  <a:cubicBezTo>
                    <a:pt x="23920" y="21523"/>
                    <a:pt x="24955" y="21228"/>
                    <a:pt x="25399" y="20525"/>
                  </a:cubicBezTo>
                  <a:cubicBezTo>
                    <a:pt x="25879" y="19823"/>
                    <a:pt x="25695" y="18825"/>
                    <a:pt x="24918" y="18418"/>
                  </a:cubicBezTo>
                  <a:cubicBezTo>
                    <a:pt x="24707" y="18309"/>
                    <a:pt x="24463" y="18261"/>
                    <a:pt x="24201" y="18261"/>
                  </a:cubicBezTo>
                  <a:cubicBezTo>
                    <a:pt x="23133" y="18261"/>
                    <a:pt x="21771" y="19051"/>
                    <a:pt x="21147" y="19675"/>
                  </a:cubicBezTo>
                  <a:cubicBezTo>
                    <a:pt x="21110" y="19712"/>
                    <a:pt x="20408" y="20599"/>
                    <a:pt x="20223" y="20821"/>
                  </a:cubicBezTo>
                  <a:cubicBezTo>
                    <a:pt x="20334" y="20008"/>
                    <a:pt x="20408" y="19194"/>
                    <a:pt x="20556" y="18418"/>
                  </a:cubicBezTo>
                  <a:cubicBezTo>
                    <a:pt x="20704" y="17309"/>
                    <a:pt x="20925" y="16237"/>
                    <a:pt x="21221" y="15201"/>
                  </a:cubicBezTo>
                  <a:cubicBezTo>
                    <a:pt x="21293" y="15237"/>
                    <a:pt x="23120" y="15905"/>
                    <a:pt x="24069" y="15905"/>
                  </a:cubicBezTo>
                  <a:cubicBezTo>
                    <a:pt x="24094" y="15905"/>
                    <a:pt x="24118" y="15905"/>
                    <a:pt x="24142" y="15904"/>
                  </a:cubicBezTo>
                  <a:cubicBezTo>
                    <a:pt x="24955" y="15830"/>
                    <a:pt x="25990" y="15534"/>
                    <a:pt x="26434" y="14832"/>
                  </a:cubicBezTo>
                  <a:cubicBezTo>
                    <a:pt x="26915" y="14129"/>
                    <a:pt x="26730" y="13131"/>
                    <a:pt x="25953" y="12761"/>
                  </a:cubicBezTo>
                  <a:cubicBezTo>
                    <a:pt x="25732" y="12639"/>
                    <a:pt x="25474" y="12586"/>
                    <a:pt x="25198" y="12586"/>
                  </a:cubicBezTo>
                  <a:cubicBezTo>
                    <a:pt x="24136" y="12586"/>
                    <a:pt x="22798" y="13365"/>
                    <a:pt x="22182" y="13981"/>
                  </a:cubicBezTo>
                  <a:cubicBezTo>
                    <a:pt x="22145" y="14018"/>
                    <a:pt x="21369" y="14980"/>
                    <a:pt x="21258" y="15164"/>
                  </a:cubicBezTo>
                  <a:cubicBezTo>
                    <a:pt x="21258" y="15090"/>
                    <a:pt x="21295" y="15017"/>
                    <a:pt x="21295" y="14980"/>
                  </a:cubicBezTo>
                  <a:cubicBezTo>
                    <a:pt x="21628" y="13870"/>
                    <a:pt x="22071" y="12872"/>
                    <a:pt x="22552" y="11948"/>
                  </a:cubicBezTo>
                  <a:cubicBezTo>
                    <a:pt x="22848" y="11393"/>
                    <a:pt x="23144" y="10913"/>
                    <a:pt x="23439" y="10432"/>
                  </a:cubicBezTo>
                  <a:cubicBezTo>
                    <a:pt x="23772" y="10617"/>
                    <a:pt x="25362" y="11356"/>
                    <a:pt x="26212" y="11393"/>
                  </a:cubicBezTo>
                  <a:cubicBezTo>
                    <a:pt x="26274" y="11396"/>
                    <a:pt x="26337" y="11398"/>
                    <a:pt x="26402" y="11398"/>
                  </a:cubicBezTo>
                  <a:cubicBezTo>
                    <a:pt x="27150" y="11398"/>
                    <a:pt x="28068" y="11193"/>
                    <a:pt x="28578" y="10580"/>
                  </a:cubicBezTo>
                  <a:cubicBezTo>
                    <a:pt x="29096" y="9952"/>
                    <a:pt x="29059" y="8953"/>
                    <a:pt x="28319" y="8473"/>
                  </a:cubicBezTo>
                  <a:cubicBezTo>
                    <a:pt x="28057" y="8298"/>
                    <a:pt x="27723" y="8225"/>
                    <a:pt x="27357" y="8225"/>
                  </a:cubicBezTo>
                  <a:cubicBezTo>
                    <a:pt x="26333" y="8225"/>
                    <a:pt x="25064" y="8796"/>
                    <a:pt x="24438" y="9286"/>
                  </a:cubicBezTo>
                  <a:cubicBezTo>
                    <a:pt x="24401" y="9323"/>
                    <a:pt x="23957" y="9730"/>
                    <a:pt x="23661" y="10062"/>
                  </a:cubicBezTo>
                  <a:cubicBezTo>
                    <a:pt x="23809" y="9841"/>
                    <a:pt x="23957" y="9619"/>
                    <a:pt x="24068" y="9397"/>
                  </a:cubicBezTo>
                  <a:cubicBezTo>
                    <a:pt x="24585" y="8658"/>
                    <a:pt x="25103" y="7992"/>
                    <a:pt x="25547" y="7401"/>
                  </a:cubicBezTo>
                  <a:cubicBezTo>
                    <a:pt x="25805" y="7068"/>
                    <a:pt x="26064" y="6772"/>
                    <a:pt x="26286" y="6513"/>
                  </a:cubicBezTo>
                  <a:cubicBezTo>
                    <a:pt x="26730" y="6476"/>
                    <a:pt x="28430" y="6439"/>
                    <a:pt x="29170" y="6070"/>
                  </a:cubicBezTo>
                  <a:cubicBezTo>
                    <a:pt x="29909" y="5737"/>
                    <a:pt x="30760" y="5108"/>
                    <a:pt x="30907" y="4258"/>
                  </a:cubicBezTo>
                  <a:cubicBezTo>
                    <a:pt x="31092" y="3445"/>
                    <a:pt x="30575" y="2594"/>
                    <a:pt x="29724" y="2483"/>
                  </a:cubicBezTo>
                  <a:cubicBezTo>
                    <a:pt x="29685" y="2480"/>
                    <a:pt x="29646" y="2478"/>
                    <a:pt x="29607" y="2478"/>
                  </a:cubicBezTo>
                  <a:cubicBezTo>
                    <a:pt x="28415" y="2478"/>
                    <a:pt x="27085" y="4067"/>
                    <a:pt x="26656" y="4997"/>
                  </a:cubicBezTo>
                  <a:cubicBezTo>
                    <a:pt x="26619" y="5108"/>
                    <a:pt x="26175" y="6513"/>
                    <a:pt x="26175" y="6513"/>
                  </a:cubicBezTo>
                  <a:lnTo>
                    <a:pt x="26212" y="6513"/>
                  </a:lnTo>
                  <a:cubicBezTo>
                    <a:pt x="25990" y="6772"/>
                    <a:pt x="25732" y="7031"/>
                    <a:pt x="25473" y="7364"/>
                  </a:cubicBezTo>
                  <a:cubicBezTo>
                    <a:pt x="25029" y="7918"/>
                    <a:pt x="24511" y="8584"/>
                    <a:pt x="23957" y="9323"/>
                  </a:cubicBezTo>
                  <a:cubicBezTo>
                    <a:pt x="23439" y="10099"/>
                    <a:pt x="22885" y="10913"/>
                    <a:pt x="22404" y="11837"/>
                  </a:cubicBezTo>
                  <a:cubicBezTo>
                    <a:pt x="21887" y="12798"/>
                    <a:pt x="21406" y="13797"/>
                    <a:pt x="21036" y="14906"/>
                  </a:cubicBezTo>
                  <a:lnTo>
                    <a:pt x="21036" y="14943"/>
                  </a:lnTo>
                  <a:cubicBezTo>
                    <a:pt x="21036" y="14573"/>
                    <a:pt x="21036" y="13575"/>
                    <a:pt x="20999" y="13501"/>
                  </a:cubicBezTo>
                  <a:cubicBezTo>
                    <a:pt x="20888" y="12429"/>
                    <a:pt x="19964" y="10432"/>
                    <a:pt x="18781" y="10210"/>
                  </a:cubicBezTo>
                  <a:cubicBezTo>
                    <a:pt x="18701" y="10196"/>
                    <a:pt x="18622" y="10190"/>
                    <a:pt x="18544" y="10190"/>
                  </a:cubicBezTo>
                  <a:cubicBezTo>
                    <a:pt x="17797" y="10190"/>
                    <a:pt x="17184" y="10808"/>
                    <a:pt x="17117" y="11578"/>
                  </a:cubicBezTo>
                  <a:cubicBezTo>
                    <a:pt x="17043" y="12429"/>
                    <a:pt x="17672" y="13279"/>
                    <a:pt x="18263" y="13797"/>
                  </a:cubicBezTo>
                  <a:cubicBezTo>
                    <a:pt x="18966" y="14425"/>
                    <a:pt x="20851" y="15017"/>
                    <a:pt x="20999" y="15054"/>
                  </a:cubicBezTo>
                  <a:cubicBezTo>
                    <a:pt x="20667" y="16089"/>
                    <a:pt x="20408" y="17198"/>
                    <a:pt x="20186" y="18344"/>
                  </a:cubicBezTo>
                  <a:cubicBezTo>
                    <a:pt x="20075" y="19009"/>
                    <a:pt x="20001" y="19638"/>
                    <a:pt x="19890" y="20303"/>
                  </a:cubicBezTo>
                  <a:cubicBezTo>
                    <a:pt x="19890" y="20008"/>
                    <a:pt x="19890" y="19712"/>
                    <a:pt x="19890" y="19675"/>
                  </a:cubicBezTo>
                  <a:cubicBezTo>
                    <a:pt x="19742" y="18603"/>
                    <a:pt x="18855" y="16606"/>
                    <a:pt x="17672" y="16421"/>
                  </a:cubicBezTo>
                  <a:cubicBezTo>
                    <a:pt x="17571" y="16400"/>
                    <a:pt x="17472" y="16390"/>
                    <a:pt x="17377" y="16390"/>
                  </a:cubicBezTo>
                  <a:cubicBezTo>
                    <a:pt x="16633" y="16390"/>
                    <a:pt x="16074" y="16999"/>
                    <a:pt x="16008" y="17752"/>
                  </a:cubicBezTo>
                  <a:cubicBezTo>
                    <a:pt x="15934" y="18603"/>
                    <a:pt x="16563" y="19453"/>
                    <a:pt x="17154" y="20008"/>
                  </a:cubicBezTo>
                  <a:cubicBezTo>
                    <a:pt x="17746" y="20525"/>
                    <a:pt x="19373" y="21080"/>
                    <a:pt x="19779" y="21191"/>
                  </a:cubicBezTo>
                  <a:cubicBezTo>
                    <a:pt x="19742" y="21449"/>
                    <a:pt x="19705" y="21708"/>
                    <a:pt x="19705" y="21967"/>
                  </a:cubicBezTo>
                  <a:cubicBezTo>
                    <a:pt x="19557" y="23187"/>
                    <a:pt x="19410" y="24407"/>
                    <a:pt x="19225" y="25590"/>
                  </a:cubicBezTo>
                  <a:cubicBezTo>
                    <a:pt x="19188" y="25997"/>
                    <a:pt x="19077" y="26404"/>
                    <a:pt x="19003" y="26810"/>
                  </a:cubicBezTo>
                  <a:cubicBezTo>
                    <a:pt x="19003" y="26551"/>
                    <a:pt x="19003" y="26330"/>
                    <a:pt x="19003" y="26293"/>
                  </a:cubicBezTo>
                  <a:cubicBezTo>
                    <a:pt x="18855" y="25220"/>
                    <a:pt x="17968" y="23224"/>
                    <a:pt x="16785" y="23002"/>
                  </a:cubicBezTo>
                  <a:cubicBezTo>
                    <a:pt x="16704" y="22988"/>
                    <a:pt x="16625" y="22982"/>
                    <a:pt x="16547" y="22982"/>
                  </a:cubicBezTo>
                  <a:cubicBezTo>
                    <a:pt x="15800" y="22982"/>
                    <a:pt x="15188" y="23597"/>
                    <a:pt x="15121" y="24333"/>
                  </a:cubicBezTo>
                  <a:cubicBezTo>
                    <a:pt x="15047" y="25183"/>
                    <a:pt x="15676" y="26034"/>
                    <a:pt x="16267" y="26588"/>
                  </a:cubicBezTo>
                  <a:cubicBezTo>
                    <a:pt x="16859" y="27106"/>
                    <a:pt x="18337" y="27624"/>
                    <a:pt x="18818" y="27771"/>
                  </a:cubicBezTo>
                  <a:cubicBezTo>
                    <a:pt x="18744" y="28178"/>
                    <a:pt x="18670" y="28622"/>
                    <a:pt x="18559" y="29028"/>
                  </a:cubicBezTo>
                  <a:cubicBezTo>
                    <a:pt x="18485" y="29287"/>
                    <a:pt x="18411" y="29546"/>
                    <a:pt x="18337" y="29842"/>
                  </a:cubicBezTo>
                  <a:cubicBezTo>
                    <a:pt x="18226" y="30101"/>
                    <a:pt x="18153" y="30359"/>
                    <a:pt x="18079" y="30618"/>
                  </a:cubicBezTo>
                  <a:cubicBezTo>
                    <a:pt x="17894" y="31136"/>
                    <a:pt x="17709" y="31653"/>
                    <a:pt x="17524" y="32134"/>
                  </a:cubicBezTo>
                  <a:cubicBezTo>
                    <a:pt x="17376" y="32467"/>
                    <a:pt x="17265" y="32762"/>
                    <a:pt x="17117" y="33095"/>
                  </a:cubicBezTo>
                  <a:cubicBezTo>
                    <a:pt x="17191" y="32689"/>
                    <a:pt x="17302" y="31875"/>
                    <a:pt x="17302" y="31801"/>
                  </a:cubicBezTo>
                  <a:cubicBezTo>
                    <a:pt x="17302" y="31062"/>
                    <a:pt x="17080" y="29916"/>
                    <a:pt x="16563" y="29102"/>
                  </a:cubicBezTo>
                  <a:cubicBezTo>
                    <a:pt x="16563" y="28991"/>
                    <a:pt x="16563" y="28881"/>
                    <a:pt x="16526" y="28770"/>
                  </a:cubicBezTo>
                  <a:cubicBezTo>
                    <a:pt x="16430" y="28068"/>
                    <a:pt x="15840" y="27505"/>
                    <a:pt x="15134" y="27505"/>
                  </a:cubicBezTo>
                  <a:cubicBezTo>
                    <a:pt x="15021" y="27505"/>
                    <a:pt x="14905" y="27519"/>
                    <a:pt x="14788" y="27550"/>
                  </a:cubicBezTo>
                  <a:cubicBezTo>
                    <a:pt x="13605" y="27882"/>
                    <a:pt x="12866" y="29916"/>
                    <a:pt x="12829" y="30988"/>
                  </a:cubicBezTo>
                  <a:cubicBezTo>
                    <a:pt x="12829" y="31062"/>
                    <a:pt x="12866" y="31764"/>
                    <a:pt x="12903" y="32208"/>
                  </a:cubicBezTo>
                  <a:cubicBezTo>
                    <a:pt x="12829" y="31949"/>
                    <a:pt x="12792" y="31690"/>
                    <a:pt x="12718" y="31432"/>
                  </a:cubicBezTo>
                  <a:cubicBezTo>
                    <a:pt x="12607" y="30914"/>
                    <a:pt x="12459" y="30396"/>
                    <a:pt x="12311" y="29842"/>
                  </a:cubicBezTo>
                  <a:cubicBezTo>
                    <a:pt x="12237" y="29583"/>
                    <a:pt x="12126" y="29324"/>
                    <a:pt x="12052" y="29065"/>
                  </a:cubicBezTo>
                  <a:cubicBezTo>
                    <a:pt x="11978" y="28770"/>
                    <a:pt x="11868" y="28511"/>
                    <a:pt x="11794" y="28252"/>
                  </a:cubicBezTo>
                  <a:cubicBezTo>
                    <a:pt x="11535" y="27587"/>
                    <a:pt x="11276" y="26958"/>
                    <a:pt x="11017" y="26330"/>
                  </a:cubicBezTo>
                  <a:cubicBezTo>
                    <a:pt x="11461" y="26219"/>
                    <a:pt x="13051" y="25812"/>
                    <a:pt x="13716" y="25331"/>
                  </a:cubicBezTo>
                  <a:cubicBezTo>
                    <a:pt x="14345" y="24851"/>
                    <a:pt x="15010" y="24037"/>
                    <a:pt x="15010" y="23187"/>
                  </a:cubicBezTo>
                  <a:cubicBezTo>
                    <a:pt x="15010" y="22378"/>
                    <a:pt x="14408" y="21703"/>
                    <a:pt x="13585" y="21703"/>
                  </a:cubicBezTo>
                  <a:cubicBezTo>
                    <a:pt x="13543" y="21703"/>
                    <a:pt x="13500" y="21705"/>
                    <a:pt x="13457" y="21708"/>
                  </a:cubicBezTo>
                  <a:cubicBezTo>
                    <a:pt x="12274" y="21856"/>
                    <a:pt x="11202" y="23779"/>
                    <a:pt x="11017" y="24814"/>
                  </a:cubicBezTo>
                  <a:cubicBezTo>
                    <a:pt x="10980" y="24888"/>
                    <a:pt x="10906" y="25664"/>
                    <a:pt x="10869" y="26108"/>
                  </a:cubicBezTo>
                  <a:cubicBezTo>
                    <a:pt x="10721" y="25701"/>
                    <a:pt x="10537" y="25331"/>
                    <a:pt x="10352" y="24962"/>
                  </a:cubicBezTo>
                  <a:cubicBezTo>
                    <a:pt x="9834" y="23890"/>
                    <a:pt x="9243" y="22817"/>
                    <a:pt x="8651" y="21708"/>
                  </a:cubicBezTo>
                  <a:cubicBezTo>
                    <a:pt x="8503" y="21376"/>
                    <a:pt x="8318" y="21043"/>
                    <a:pt x="8134" y="20710"/>
                  </a:cubicBezTo>
                  <a:cubicBezTo>
                    <a:pt x="8318" y="20673"/>
                    <a:pt x="10241" y="20229"/>
                    <a:pt x="10943" y="19675"/>
                  </a:cubicBezTo>
                  <a:cubicBezTo>
                    <a:pt x="11572" y="19194"/>
                    <a:pt x="12274" y="18381"/>
                    <a:pt x="12274" y="17531"/>
                  </a:cubicBezTo>
                  <a:cubicBezTo>
                    <a:pt x="12274" y="16772"/>
                    <a:pt x="11663" y="16078"/>
                    <a:pt x="10891" y="16078"/>
                  </a:cubicBezTo>
                  <a:cubicBezTo>
                    <a:pt x="10835" y="16078"/>
                    <a:pt x="10779" y="16081"/>
                    <a:pt x="10721" y="16089"/>
                  </a:cubicBezTo>
                  <a:cubicBezTo>
                    <a:pt x="9501" y="16200"/>
                    <a:pt x="8466" y="18122"/>
                    <a:pt x="8244" y="19194"/>
                  </a:cubicBezTo>
                  <a:cubicBezTo>
                    <a:pt x="8244" y="19268"/>
                    <a:pt x="8134" y="20377"/>
                    <a:pt x="8134" y="20673"/>
                  </a:cubicBezTo>
                  <a:cubicBezTo>
                    <a:pt x="7727" y="19934"/>
                    <a:pt x="7357" y="19194"/>
                    <a:pt x="7024" y="18455"/>
                  </a:cubicBezTo>
                  <a:cubicBezTo>
                    <a:pt x="6581" y="17457"/>
                    <a:pt x="6174" y="16421"/>
                    <a:pt x="5841" y="15423"/>
                  </a:cubicBezTo>
                  <a:cubicBezTo>
                    <a:pt x="5915" y="15386"/>
                    <a:pt x="7912" y="14943"/>
                    <a:pt x="8651" y="14388"/>
                  </a:cubicBezTo>
                  <a:cubicBezTo>
                    <a:pt x="9317" y="13870"/>
                    <a:pt x="9982" y="13094"/>
                    <a:pt x="9982" y="12244"/>
                  </a:cubicBezTo>
                  <a:cubicBezTo>
                    <a:pt x="9982" y="11451"/>
                    <a:pt x="9403" y="10754"/>
                    <a:pt x="8605" y="10754"/>
                  </a:cubicBezTo>
                  <a:cubicBezTo>
                    <a:pt x="8548" y="10754"/>
                    <a:pt x="8489" y="10757"/>
                    <a:pt x="8429" y="10765"/>
                  </a:cubicBezTo>
                  <a:cubicBezTo>
                    <a:pt x="7209" y="10876"/>
                    <a:pt x="6174" y="12798"/>
                    <a:pt x="5952" y="13870"/>
                  </a:cubicBezTo>
                  <a:cubicBezTo>
                    <a:pt x="5952" y="13944"/>
                    <a:pt x="5841" y="15164"/>
                    <a:pt x="5841" y="15386"/>
                  </a:cubicBezTo>
                  <a:cubicBezTo>
                    <a:pt x="5804" y="15312"/>
                    <a:pt x="5804" y="15238"/>
                    <a:pt x="5767" y="15201"/>
                  </a:cubicBezTo>
                  <a:cubicBezTo>
                    <a:pt x="5435" y="14092"/>
                    <a:pt x="5287" y="13020"/>
                    <a:pt x="5176" y="11985"/>
                  </a:cubicBezTo>
                  <a:cubicBezTo>
                    <a:pt x="5102" y="11356"/>
                    <a:pt x="5065" y="10802"/>
                    <a:pt x="5028" y="10210"/>
                  </a:cubicBezTo>
                  <a:cubicBezTo>
                    <a:pt x="5435" y="10173"/>
                    <a:pt x="7172" y="9952"/>
                    <a:pt x="7875" y="9508"/>
                  </a:cubicBezTo>
                  <a:cubicBezTo>
                    <a:pt x="8577" y="9101"/>
                    <a:pt x="9354" y="8362"/>
                    <a:pt x="9427" y="7511"/>
                  </a:cubicBezTo>
                  <a:cubicBezTo>
                    <a:pt x="9501" y="6698"/>
                    <a:pt x="8910" y="5885"/>
                    <a:pt x="8060" y="5885"/>
                  </a:cubicBezTo>
                  <a:cubicBezTo>
                    <a:pt x="6840" y="5885"/>
                    <a:pt x="5583" y="7696"/>
                    <a:pt x="5250" y="8695"/>
                  </a:cubicBezTo>
                  <a:cubicBezTo>
                    <a:pt x="5250" y="8768"/>
                    <a:pt x="5102" y="9360"/>
                    <a:pt x="5028" y="9804"/>
                  </a:cubicBezTo>
                  <a:cubicBezTo>
                    <a:pt x="5028" y="9545"/>
                    <a:pt x="5028" y="9286"/>
                    <a:pt x="5028" y="9027"/>
                  </a:cubicBezTo>
                  <a:cubicBezTo>
                    <a:pt x="5028" y="8103"/>
                    <a:pt x="5102" y="7253"/>
                    <a:pt x="5139" y="6513"/>
                  </a:cubicBezTo>
                  <a:cubicBezTo>
                    <a:pt x="5176" y="6107"/>
                    <a:pt x="5213" y="5737"/>
                    <a:pt x="5250" y="5367"/>
                  </a:cubicBezTo>
                  <a:cubicBezTo>
                    <a:pt x="5620" y="5145"/>
                    <a:pt x="7024" y="4147"/>
                    <a:pt x="7431" y="3445"/>
                  </a:cubicBezTo>
                  <a:cubicBezTo>
                    <a:pt x="7875" y="2742"/>
                    <a:pt x="8207" y="1744"/>
                    <a:pt x="7912" y="968"/>
                  </a:cubicBezTo>
                  <a:cubicBezTo>
                    <a:pt x="7665" y="393"/>
                    <a:pt x="7115" y="0"/>
                    <a:pt x="6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745;p51">
              <a:extLst>
                <a:ext uri="{FF2B5EF4-FFF2-40B4-BE49-F238E27FC236}">
                  <a16:creationId xmlns:a16="http://schemas.microsoft.com/office/drawing/2014/main" id="{4BEEB047-35A7-C2EB-A0B2-2B417D2896F2}"/>
                </a:ext>
              </a:extLst>
            </p:cNvPr>
            <p:cNvSpPr/>
            <p:nvPr/>
          </p:nvSpPr>
          <p:spPr>
            <a:xfrm>
              <a:off x="1174425" y="3532200"/>
              <a:ext cx="91525" cy="134975"/>
            </a:xfrm>
            <a:custGeom>
              <a:avLst/>
              <a:gdLst/>
              <a:ahLst/>
              <a:cxnLst/>
              <a:rect l="l" t="t" r="r" b="b"/>
              <a:pathLst>
                <a:path w="3661" h="5399" extrusionOk="0">
                  <a:moveTo>
                    <a:pt x="1633" y="1"/>
                  </a:moveTo>
                  <a:cubicBezTo>
                    <a:pt x="1052" y="1"/>
                    <a:pt x="518" y="417"/>
                    <a:pt x="297" y="999"/>
                  </a:cubicBezTo>
                  <a:cubicBezTo>
                    <a:pt x="1" y="1812"/>
                    <a:pt x="371" y="2773"/>
                    <a:pt x="814" y="3476"/>
                  </a:cubicBezTo>
                  <a:cubicBezTo>
                    <a:pt x="1332" y="4252"/>
                    <a:pt x="3106" y="5398"/>
                    <a:pt x="3106" y="5398"/>
                  </a:cubicBezTo>
                  <a:cubicBezTo>
                    <a:pt x="3143" y="5398"/>
                    <a:pt x="3513" y="3993"/>
                    <a:pt x="3513" y="3883"/>
                  </a:cubicBezTo>
                  <a:cubicBezTo>
                    <a:pt x="3661" y="2810"/>
                    <a:pt x="3328" y="666"/>
                    <a:pt x="2219" y="149"/>
                  </a:cubicBezTo>
                  <a:cubicBezTo>
                    <a:pt x="2025" y="47"/>
                    <a:pt x="1826" y="1"/>
                    <a:pt x="1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746;p51">
              <a:extLst>
                <a:ext uri="{FF2B5EF4-FFF2-40B4-BE49-F238E27FC236}">
                  <a16:creationId xmlns:a16="http://schemas.microsoft.com/office/drawing/2014/main" id="{B04BC7B9-12E6-4D6A-0FA2-FD69AFE29204}"/>
                </a:ext>
              </a:extLst>
            </p:cNvPr>
            <p:cNvSpPr/>
            <p:nvPr/>
          </p:nvSpPr>
          <p:spPr>
            <a:xfrm>
              <a:off x="41820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51" y="0"/>
                  </a:moveTo>
                  <a:lnTo>
                    <a:pt x="0" y="555"/>
                  </a:lnTo>
                  <a:lnTo>
                    <a:pt x="4769" y="34346"/>
                  </a:lnTo>
                  <a:cubicBezTo>
                    <a:pt x="4802" y="34635"/>
                    <a:pt x="5057" y="34841"/>
                    <a:pt x="5342" y="34841"/>
                  </a:cubicBezTo>
                  <a:cubicBezTo>
                    <a:pt x="5385" y="34841"/>
                    <a:pt x="5428" y="34836"/>
                    <a:pt x="5472" y="34827"/>
                  </a:cubicBezTo>
                  <a:cubicBezTo>
                    <a:pt x="5731" y="34790"/>
                    <a:pt x="5915" y="34531"/>
                    <a:pt x="5878" y="34235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747;p51">
              <a:extLst>
                <a:ext uri="{FF2B5EF4-FFF2-40B4-BE49-F238E27FC236}">
                  <a16:creationId xmlns:a16="http://schemas.microsoft.com/office/drawing/2014/main" id="{CBE99969-C8F3-E93D-B38D-61B3CA5D7FCE}"/>
                </a:ext>
              </a:extLst>
            </p:cNvPr>
            <p:cNvSpPr/>
            <p:nvPr/>
          </p:nvSpPr>
          <p:spPr>
            <a:xfrm>
              <a:off x="41736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2588" y="703"/>
                  </a:moveTo>
                  <a:lnTo>
                    <a:pt x="5916" y="34568"/>
                  </a:lnTo>
                  <a:cubicBezTo>
                    <a:pt x="5916" y="34716"/>
                    <a:pt x="5842" y="34790"/>
                    <a:pt x="5731" y="34827"/>
                  </a:cubicBezTo>
                  <a:lnTo>
                    <a:pt x="5657" y="34827"/>
                  </a:lnTo>
                  <a:cubicBezTo>
                    <a:pt x="5546" y="34827"/>
                    <a:pt x="5398" y="34753"/>
                    <a:pt x="5398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8" y="703"/>
                  </a:lnTo>
                  <a:close/>
                  <a:moveTo>
                    <a:pt x="2810" y="0"/>
                  </a:moveTo>
                  <a:lnTo>
                    <a:pt x="259" y="555"/>
                  </a:lnTo>
                  <a:cubicBezTo>
                    <a:pt x="111" y="592"/>
                    <a:pt x="0" y="740"/>
                    <a:pt x="37" y="925"/>
                  </a:cubicBezTo>
                  <a:lnTo>
                    <a:pt x="4770" y="34716"/>
                  </a:lnTo>
                  <a:cubicBezTo>
                    <a:pt x="4844" y="35160"/>
                    <a:pt x="5213" y="35455"/>
                    <a:pt x="5657" y="35455"/>
                  </a:cubicBezTo>
                  <a:cubicBezTo>
                    <a:pt x="5731" y="35455"/>
                    <a:pt x="5805" y="35455"/>
                    <a:pt x="5842" y="35418"/>
                  </a:cubicBezTo>
                  <a:cubicBezTo>
                    <a:pt x="6248" y="35344"/>
                    <a:pt x="6544" y="34975"/>
                    <a:pt x="6544" y="34568"/>
                  </a:cubicBezTo>
                  <a:lnTo>
                    <a:pt x="6544" y="34494"/>
                  </a:lnTo>
                  <a:lnTo>
                    <a:pt x="3180" y="296"/>
                  </a:lnTo>
                  <a:cubicBezTo>
                    <a:pt x="3180" y="185"/>
                    <a:pt x="3143" y="111"/>
                    <a:pt x="3069" y="74"/>
                  </a:cubicBezTo>
                  <a:cubicBezTo>
                    <a:pt x="2995" y="0"/>
                    <a:pt x="2884" y="0"/>
                    <a:pt x="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748;p51">
              <a:extLst>
                <a:ext uri="{FF2B5EF4-FFF2-40B4-BE49-F238E27FC236}">
                  <a16:creationId xmlns:a16="http://schemas.microsoft.com/office/drawing/2014/main" id="{8EBE117A-5AAA-1A5B-3350-3E3D8FA03C01}"/>
                </a:ext>
              </a:extLst>
            </p:cNvPr>
            <p:cNvSpPr/>
            <p:nvPr/>
          </p:nvSpPr>
          <p:spPr>
            <a:xfrm>
              <a:off x="33557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749;p51">
              <a:extLst>
                <a:ext uri="{FF2B5EF4-FFF2-40B4-BE49-F238E27FC236}">
                  <a16:creationId xmlns:a16="http://schemas.microsoft.com/office/drawing/2014/main" id="{5D62DD28-CAC5-48E8-F9DC-279CB45EF7F9}"/>
                </a:ext>
              </a:extLst>
            </p:cNvPr>
            <p:cNvSpPr/>
            <p:nvPr/>
          </p:nvSpPr>
          <p:spPr>
            <a:xfrm>
              <a:off x="3348300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4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750;p51">
              <a:extLst>
                <a:ext uri="{FF2B5EF4-FFF2-40B4-BE49-F238E27FC236}">
                  <a16:creationId xmlns:a16="http://schemas.microsoft.com/office/drawing/2014/main" id="{2FC3F6CD-5FC1-0F48-95E4-03861052B399}"/>
                </a:ext>
              </a:extLst>
            </p:cNvPr>
            <p:cNvSpPr/>
            <p:nvPr/>
          </p:nvSpPr>
          <p:spPr>
            <a:xfrm>
              <a:off x="3415775" y="3231825"/>
              <a:ext cx="889175" cy="1075875"/>
            </a:xfrm>
            <a:custGeom>
              <a:avLst/>
              <a:gdLst/>
              <a:ahLst/>
              <a:cxnLst/>
              <a:rect l="l" t="t" r="r" b="b"/>
              <a:pathLst>
                <a:path w="35567" h="43035" extrusionOk="0">
                  <a:moveTo>
                    <a:pt x="4178" y="0"/>
                  </a:moveTo>
                  <a:cubicBezTo>
                    <a:pt x="1849" y="0"/>
                    <a:pt x="1" y="1923"/>
                    <a:pt x="111" y="4215"/>
                  </a:cubicBezTo>
                  <a:lnTo>
                    <a:pt x="1738" y="43034"/>
                  </a:lnTo>
                  <a:lnTo>
                    <a:pt x="32387" y="43034"/>
                  </a:lnTo>
                  <a:lnTo>
                    <a:pt x="35381" y="4363"/>
                  </a:lnTo>
                  <a:cubicBezTo>
                    <a:pt x="35566" y="1997"/>
                    <a:pt x="33718" y="0"/>
                    <a:pt x="3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751;p51">
              <a:extLst>
                <a:ext uri="{FF2B5EF4-FFF2-40B4-BE49-F238E27FC236}">
                  <a16:creationId xmlns:a16="http://schemas.microsoft.com/office/drawing/2014/main" id="{5BEB73BE-4F97-823C-1B32-6B8D73033259}"/>
                </a:ext>
              </a:extLst>
            </p:cNvPr>
            <p:cNvSpPr/>
            <p:nvPr/>
          </p:nvSpPr>
          <p:spPr>
            <a:xfrm>
              <a:off x="3410225" y="3223500"/>
              <a:ext cx="898425" cy="1091575"/>
            </a:xfrm>
            <a:custGeom>
              <a:avLst/>
              <a:gdLst/>
              <a:ahLst/>
              <a:cxnLst/>
              <a:rect l="l" t="t" r="r" b="b"/>
              <a:pathLst>
                <a:path w="35937" h="43663" extrusionOk="0">
                  <a:moveTo>
                    <a:pt x="31574" y="629"/>
                  </a:moveTo>
                  <a:cubicBezTo>
                    <a:pt x="32609" y="629"/>
                    <a:pt x="33533" y="1073"/>
                    <a:pt x="34235" y="1738"/>
                  </a:cubicBezTo>
                  <a:cubicBezTo>
                    <a:pt x="34901" y="2440"/>
                    <a:pt x="35308" y="3365"/>
                    <a:pt x="35308" y="4400"/>
                  </a:cubicBezTo>
                  <a:cubicBezTo>
                    <a:pt x="35308" y="4474"/>
                    <a:pt x="35308" y="4585"/>
                    <a:pt x="35308" y="4696"/>
                  </a:cubicBezTo>
                  <a:lnTo>
                    <a:pt x="32313" y="43034"/>
                  </a:lnTo>
                  <a:lnTo>
                    <a:pt x="2244" y="43034"/>
                  </a:lnTo>
                  <a:lnTo>
                    <a:pt x="629" y="4548"/>
                  </a:lnTo>
                  <a:cubicBezTo>
                    <a:pt x="629" y="4511"/>
                    <a:pt x="629" y="4437"/>
                    <a:pt x="629" y="4400"/>
                  </a:cubicBezTo>
                  <a:cubicBezTo>
                    <a:pt x="629" y="3365"/>
                    <a:pt x="1036" y="2404"/>
                    <a:pt x="1738" y="1738"/>
                  </a:cubicBezTo>
                  <a:cubicBezTo>
                    <a:pt x="2404" y="1073"/>
                    <a:pt x="3328" y="629"/>
                    <a:pt x="4400" y="629"/>
                  </a:cubicBezTo>
                  <a:close/>
                  <a:moveTo>
                    <a:pt x="4400" y="0"/>
                  </a:moveTo>
                  <a:cubicBezTo>
                    <a:pt x="1960" y="0"/>
                    <a:pt x="1" y="1997"/>
                    <a:pt x="1" y="4400"/>
                  </a:cubicBezTo>
                  <a:cubicBezTo>
                    <a:pt x="1" y="4437"/>
                    <a:pt x="1" y="4511"/>
                    <a:pt x="1" y="4585"/>
                  </a:cubicBezTo>
                  <a:lnTo>
                    <a:pt x="1627" y="43367"/>
                  </a:lnTo>
                  <a:cubicBezTo>
                    <a:pt x="1664" y="43552"/>
                    <a:pt x="1775" y="43663"/>
                    <a:pt x="1960" y="43663"/>
                  </a:cubicBezTo>
                  <a:lnTo>
                    <a:pt x="32609" y="43663"/>
                  </a:lnTo>
                  <a:cubicBezTo>
                    <a:pt x="32757" y="43663"/>
                    <a:pt x="32905" y="43552"/>
                    <a:pt x="32905" y="43367"/>
                  </a:cubicBezTo>
                  <a:lnTo>
                    <a:pt x="35936" y="4733"/>
                  </a:lnTo>
                  <a:cubicBezTo>
                    <a:pt x="35936" y="4622"/>
                    <a:pt x="35936" y="4511"/>
                    <a:pt x="35936" y="4400"/>
                  </a:cubicBezTo>
                  <a:cubicBezTo>
                    <a:pt x="35936" y="1997"/>
                    <a:pt x="34014" y="0"/>
                    <a:pt x="31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752;p51">
              <a:extLst>
                <a:ext uri="{FF2B5EF4-FFF2-40B4-BE49-F238E27FC236}">
                  <a16:creationId xmlns:a16="http://schemas.microsoft.com/office/drawing/2014/main" id="{B0A84096-0843-24A7-D800-2C25F625C0E8}"/>
                </a:ext>
              </a:extLst>
            </p:cNvPr>
            <p:cNvSpPr/>
            <p:nvPr/>
          </p:nvSpPr>
          <p:spPr>
            <a:xfrm>
              <a:off x="3388050" y="4095075"/>
              <a:ext cx="902100" cy="212625"/>
            </a:xfrm>
            <a:custGeom>
              <a:avLst/>
              <a:gdLst/>
              <a:ahLst/>
              <a:cxnLst/>
              <a:rect l="l" t="t" r="r" b="b"/>
              <a:pathLst>
                <a:path w="36084" h="8505" extrusionOk="0">
                  <a:moveTo>
                    <a:pt x="0" y="1"/>
                  </a:moveTo>
                  <a:lnTo>
                    <a:pt x="0" y="8504"/>
                  </a:lnTo>
                  <a:lnTo>
                    <a:pt x="36084" y="8504"/>
                  </a:lnTo>
                  <a:lnTo>
                    <a:pt x="36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753;p51">
              <a:extLst>
                <a:ext uri="{FF2B5EF4-FFF2-40B4-BE49-F238E27FC236}">
                  <a16:creationId xmlns:a16="http://schemas.microsoft.com/office/drawing/2014/main" id="{3BAB3B9C-7CED-2849-4FB5-922921FFEDA0}"/>
                </a:ext>
              </a:extLst>
            </p:cNvPr>
            <p:cNvSpPr/>
            <p:nvPr/>
          </p:nvSpPr>
          <p:spPr>
            <a:xfrm>
              <a:off x="3380650" y="4086775"/>
              <a:ext cx="916900" cy="228300"/>
            </a:xfrm>
            <a:custGeom>
              <a:avLst/>
              <a:gdLst/>
              <a:ahLst/>
              <a:cxnLst/>
              <a:rect l="l" t="t" r="r" b="b"/>
              <a:pathLst>
                <a:path w="36676" h="9132" extrusionOk="0">
                  <a:moveTo>
                    <a:pt x="36047" y="629"/>
                  </a:moveTo>
                  <a:lnTo>
                    <a:pt x="36047" y="8503"/>
                  </a:lnTo>
                  <a:lnTo>
                    <a:pt x="592" y="8503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9" y="37"/>
                    <a:pt x="75" y="111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" y="8836"/>
                  </a:lnTo>
                  <a:cubicBezTo>
                    <a:pt x="1" y="8910"/>
                    <a:pt x="1" y="8984"/>
                    <a:pt x="75" y="9058"/>
                  </a:cubicBezTo>
                  <a:cubicBezTo>
                    <a:pt x="149" y="9095"/>
                    <a:pt x="222" y="9132"/>
                    <a:pt x="296" y="9132"/>
                  </a:cubicBezTo>
                  <a:lnTo>
                    <a:pt x="36380" y="9132"/>
                  </a:lnTo>
                  <a:cubicBezTo>
                    <a:pt x="36454" y="9132"/>
                    <a:pt x="36528" y="9095"/>
                    <a:pt x="36602" y="9058"/>
                  </a:cubicBezTo>
                  <a:cubicBezTo>
                    <a:pt x="36639" y="8984"/>
                    <a:pt x="36675" y="8910"/>
                    <a:pt x="36675" y="8836"/>
                  </a:cubicBezTo>
                  <a:lnTo>
                    <a:pt x="36675" y="333"/>
                  </a:lnTo>
                  <a:cubicBezTo>
                    <a:pt x="36675" y="259"/>
                    <a:pt x="36639" y="148"/>
                    <a:pt x="36602" y="111"/>
                  </a:cubicBezTo>
                  <a:cubicBezTo>
                    <a:pt x="36528" y="37"/>
                    <a:pt x="36454" y="0"/>
                    <a:pt x="36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754;p51">
              <a:extLst>
                <a:ext uri="{FF2B5EF4-FFF2-40B4-BE49-F238E27FC236}">
                  <a16:creationId xmlns:a16="http://schemas.microsoft.com/office/drawing/2014/main" id="{22CECE8C-C8A5-165D-1FAF-82F90EA85B3A}"/>
                </a:ext>
              </a:extLst>
            </p:cNvPr>
            <p:cNvSpPr/>
            <p:nvPr/>
          </p:nvSpPr>
          <p:spPr>
            <a:xfrm>
              <a:off x="3342750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923" y="18301"/>
                  </a:lnTo>
                  <a:lnTo>
                    <a:pt x="4659" y="18301"/>
                  </a:lnTo>
                  <a:lnTo>
                    <a:pt x="4659" y="2330"/>
                  </a:lnTo>
                  <a:cubicBezTo>
                    <a:pt x="4659" y="1036"/>
                    <a:pt x="3624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55;p51">
              <a:extLst>
                <a:ext uri="{FF2B5EF4-FFF2-40B4-BE49-F238E27FC236}">
                  <a16:creationId xmlns:a16="http://schemas.microsoft.com/office/drawing/2014/main" id="{D5E26863-6676-CFA4-4398-042BEA7A6E45}"/>
                </a:ext>
              </a:extLst>
            </p:cNvPr>
            <p:cNvSpPr/>
            <p:nvPr/>
          </p:nvSpPr>
          <p:spPr>
            <a:xfrm>
              <a:off x="3335375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34" y="592"/>
                    <a:pt x="4621" y="1517"/>
                    <a:pt x="4621" y="2626"/>
                  </a:cubicBezTo>
                  <a:lnTo>
                    <a:pt x="4621" y="18264"/>
                  </a:lnTo>
                  <a:lnTo>
                    <a:pt x="2477" y="18264"/>
                  </a:lnTo>
                  <a:lnTo>
                    <a:pt x="593" y="2598"/>
                  </a:lnTo>
                  <a:lnTo>
                    <a:pt x="593" y="2598"/>
                  </a:lnTo>
                  <a:cubicBezTo>
                    <a:pt x="643" y="1501"/>
                    <a:pt x="1525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2663"/>
                  </a:lnTo>
                  <a:lnTo>
                    <a:pt x="1923" y="18634"/>
                  </a:lnTo>
                  <a:cubicBezTo>
                    <a:pt x="1923" y="18782"/>
                    <a:pt x="2070" y="18893"/>
                    <a:pt x="2218" y="18893"/>
                  </a:cubicBezTo>
                  <a:lnTo>
                    <a:pt x="4954" y="18893"/>
                  </a:lnTo>
                  <a:cubicBezTo>
                    <a:pt x="5028" y="18893"/>
                    <a:pt x="5102" y="18856"/>
                    <a:pt x="5176" y="18819"/>
                  </a:cubicBezTo>
                  <a:cubicBezTo>
                    <a:pt x="5213" y="18745"/>
                    <a:pt x="5250" y="18671"/>
                    <a:pt x="5250" y="18597"/>
                  </a:cubicBez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756;p51">
              <a:extLst>
                <a:ext uri="{FF2B5EF4-FFF2-40B4-BE49-F238E27FC236}">
                  <a16:creationId xmlns:a16="http://schemas.microsoft.com/office/drawing/2014/main" id="{0EF66154-1D00-B9CE-6AF1-0CE4AFDEEA2F}"/>
                </a:ext>
              </a:extLst>
            </p:cNvPr>
            <p:cNvSpPr/>
            <p:nvPr/>
          </p:nvSpPr>
          <p:spPr>
            <a:xfrm>
              <a:off x="4225425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" y="18301"/>
                  </a:lnTo>
                  <a:lnTo>
                    <a:pt x="2737" y="18301"/>
                  </a:lnTo>
                  <a:lnTo>
                    <a:pt x="4659" y="2330"/>
                  </a:lnTo>
                  <a:cubicBezTo>
                    <a:pt x="4659" y="1036"/>
                    <a:pt x="3587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757;p51">
              <a:extLst>
                <a:ext uri="{FF2B5EF4-FFF2-40B4-BE49-F238E27FC236}">
                  <a16:creationId xmlns:a16="http://schemas.microsoft.com/office/drawing/2014/main" id="{38769EAA-9568-2872-C3ED-0F80E7D791DB}"/>
                </a:ext>
              </a:extLst>
            </p:cNvPr>
            <p:cNvSpPr/>
            <p:nvPr/>
          </p:nvSpPr>
          <p:spPr>
            <a:xfrm>
              <a:off x="4218050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23" y="592"/>
                    <a:pt x="4603" y="1497"/>
                    <a:pt x="4621" y="2591"/>
                  </a:cubicBezTo>
                  <a:lnTo>
                    <a:pt x="4621" y="2591"/>
                  </a:lnTo>
                  <a:lnTo>
                    <a:pt x="2736" y="18264"/>
                  </a:lnTo>
                  <a:lnTo>
                    <a:pt x="592" y="18264"/>
                  </a:lnTo>
                  <a:lnTo>
                    <a:pt x="592" y="2626"/>
                  </a:lnTo>
                  <a:cubicBezTo>
                    <a:pt x="592" y="1517"/>
                    <a:pt x="1516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18597"/>
                  </a:lnTo>
                  <a:cubicBezTo>
                    <a:pt x="0" y="18671"/>
                    <a:pt x="37" y="18745"/>
                    <a:pt x="74" y="18819"/>
                  </a:cubicBezTo>
                  <a:cubicBezTo>
                    <a:pt x="148" y="18856"/>
                    <a:pt x="222" y="18893"/>
                    <a:pt x="296" y="18893"/>
                  </a:cubicBezTo>
                  <a:lnTo>
                    <a:pt x="3032" y="18893"/>
                  </a:lnTo>
                  <a:cubicBezTo>
                    <a:pt x="3179" y="18893"/>
                    <a:pt x="3327" y="18782"/>
                    <a:pt x="3327" y="18634"/>
                  </a:cubicBezTo>
                  <a:lnTo>
                    <a:pt x="5250" y="2663"/>
                  </a:ln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758;p51">
              <a:extLst>
                <a:ext uri="{FF2B5EF4-FFF2-40B4-BE49-F238E27FC236}">
                  <a16:creationId xmlns:a16="http://schemas.microsoft.com/office/drawing/2014/main" id="{3C11486C-C291-0C33-8375-4F15D35F7FB8}"/>
                </a:ext>
              </a:extLst>
            </p:cNvPr>
            <p:cNvSpPr/>
            <p:nvPr/>
          </p:nvSpPr>
          <p:spPr>
            <a:xfrm>
              <a:off x="3548875" y="3556225"/>
              <a:ext cx="574000" cy="329075"/>
            </a:xfrm>
            <a:custGeom>
              <a:avLst/>
              <a:gdLst/>
              <a:ahLst/>
              <a:cxnLst/>
              <a:rect l="l" t="t" r="r" b="b"/>
              <a:pathLst>
                <a:path w="22960" h="13163" extrusionOk="0">
                  <a:moveTo>
                    <a:pt x="0" y="1"/>
                  </a:moveTo>
                  <a:lnTo>
                    <a:pt x="1294" y="13162"/>
                  </a:lnTo>
                  <a:lnTo>
                    <a:pt x="21665" y="13162"/>
                  </a:lnTo>
                  <a:lnTo>
                    <a:pt x="229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59;p51">
              <a:extLst>
                <a:ext uri="{FF2B5EF4-FFF2-40B4-BE49-F238E27FC236}">
                  <a16:creationId xmlns:a16="http://schemas.microsoft.com/office/drawing/2014/main" id="{0AE0022A-F33A-98D6-11C7-7E38F4745595}"/>
                </a:ext>
              </a:extLst>
            </p:cNvPr>
            <p:cNvSpPr/>
            <p:nvPr/>
          </p:nvSpPr>
          <p:spPr>
            <a:xfrm>
              <a:off x="3541475" y="3548850"/>
              <a:ext cx="588775" cy="343850"/>
            </a:xfrm>
            <a:custGeom>
              <a:avLst/>
              <a:gdLst/>
              <a:ahLst/>
              <a:cxnLst/>
              <a:rect l="l" t="t" r="r" b="b"/>
              <a:pathLst>
                <a:path w="23551" h="13754" extrusionOk="0">
                  <a:moveTo>
                    <a:pt x="22885" y="592"/>
                  </a:moveTo>
                  <a:lnTo>
                    <a:pt x="21665" y="13125"/>
                  </a:lnTo>
                  <a:lnTo>
                    <a:pt x="1886" y="13125"/>
                  </a:lnTo>
                  <a:lnTo>
                    <a:pt x="626" y="592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295" y="13457"/>
                  </a:lnTo>
                  <a:cubicBezTo>
                    <a:pt x="1295" y="13642"/>
                    <a:pt x="1442" y="13753"/>
                    <a:pt x="1590" y="13753"/>
                  </a:cubicBezTo>
                  <a:lnTo>
                    <a:pt x="21961" y="13753"/>
                  </a:lnTo>
                  <a:cubicBezTo>
                    <a:pt x="22109" y="13753"/>
                    <a:pt x="22257" y="13642"/>
                    <a:pt x="22257" y="13457"/>
                  </a:cubicBezTo>
                  <a:lnTo>
                    <a:pt x="23551" y="333"/>
                  </a:lnTo>
                  <a:cubicBezTo>
                    <a:pt x="23551" y="259"/>
                    <a:pt x="23514" y="148"/>
                    <a:pt x="23477" y="74"/>
                  </a:cubicBezTo>
                  <a:cubicBezTo>
                    <a:pt x="23403" y="37"/>
                    <a:pt x="23329" y="0"/>
                    <a:pt x="23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60;p51">
              <a:extLst>
                <a:ext uri="{FF2B5EF4-FFF2-40B4-BE49-F238E27FC236}">
                  <a16:creationId xmlns:a16="http://schemas.microsoft.com/office/drawing/2014/main" id="{45FD26BF-5D32-6A14-38D3-175435DEC6B3}"/>
                </a:ext>
              </a:extLst>
            </p:cNvPr>
            <p:cNvSpPr/>
            <p:nvPr/>
          </p:nvSpPr>
          <p:spPr>
            <a:xfrm>
              <a:off x="3337225" y="3015525"/>
              <a:ext cx="1061075" cy="603575"/>
            </a:xfrm>
            <a:custGeom>
              <a:avLst/>
              <a:gdLst/>
              <a:ahLst/>
              <a:cxnLst/>
              <a:rect l="l" t="t" r="r" b="b"/>
              <a:pathLst>
                <a:path w="42443" h="24143" extrusionOk="0">
                  <a:moveTo>
                    <a:pt x="22552" y="1"/>
                  </a:moveTo>
                  <a:lnTo>
                    <a:pt x="16748" y="112"/>
                  </a:lnTo>
                  <a:lnTo>
                    <a:pt x="5878" y="6212"/>
                  </a:lnTo>
                  <a:lnTo>
                    <a:pt x="0" y="24143"/>
                  </a:lnTo>
                  <a:lnTo>
                    <a:pt x="42442" y="24143"/>
                  </a:lnTo>
                  <a:cubicBezTo>
                    <a:pt x="42442" y="24143"/>
                    <a:pt x="35640" y="6693"/>
                    <a:pt x="34309" y="5805"/>
                  </a:cubicBezTo>
                  <a:cubicBezTo>
                    <a:pt x="32978" y="4881"/>
                    <a:pt x="22552" y="1"/>
                    <a:pt x="22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61;p51">
              <a:extLst>
                <a:ext uri="{FF2B5EF4-FFF2-40B4-BE49-F238E27FC236}">
                  <a16:creationId xmlns:a16="http://schemas.microsoft.com/office/drawing/2014/main" id="{6DD11245-7E81-05C3-63E9-93766E859D76}"/>
                </a:ext>
              </a:extLst>
            </p:cNvPr>
            <p:cNvSpPr/>
            <p:nvPr/>
          </p:nvSpPr>
          <p:spPr>
            <a:xfrm>
              <a:off x="3328900" y="3008150"/>
              <a:ext cx="1076800" cy="619275"/>
            </a:xfrm>
            <a:custGeom>
              <a:avLst/>
              <a:gdLst/>
              <a:ahLst/>
              <a:cxnLst/>
              <a:rect l="l" t="t" r="r" b="b"/>
              <a:pathLst>
                <a:path w="43072" h="24771" extrusionOk="0">
                  <a:moveTo>
                    <a:pt x="22743" y="594"/>
                  </a:moveTo>
                  <a:cubicBezTo>
                    <a:pt x="22812" y="625"/>
                    <a:pt x="23458" y="914"/>
                    <a:pt x="24401" y="1368"/>
                  </a:cubicBezTo>
                  <a:cubicBezTo>
                    <a:pt x="25880" y="2071"/>
                    <a:pt x="28172" y="3143"/>
                    <a:pt x="30205" y="4141"/>
                  </a:cubicBezTo>
                  <a:cubicBezTo>
                    <a:pt x="31203" y="4622"/>
                    <a:pt x="32165" y="5102"/>
                    <a:pt x="32941" y="5472"/>
                  </a:cubicBezTo>
                  <a:cubicBezTo>
                    <a:pt x="33681" y="5879"/>
                    <a:pt x="34235" y="6174"/>
                    <a:pt x="34457" y="6322"/>
                  </a:cubicBezTo>
                  <a:cubicBezTo>
                    <a:pt x="34494" y="6359"/>
                    <a:pt x="34605" y="6433"/>
                    <a:pt x="34716" y="6618"/>
                  </a:cubicBezTo>
                  <a:cubicBezTo>
                    <a:pt x="35122" y="7246"/>
                    <a:pt x="35862" y="8688"/>
                    <a:pt x="36675" y="10500"/>
                  </a:cubicBezTo>
                  <a:cubicBezTo>
                    <a:pt x="37895" y="13236"/>
                    <a:pt x="39337" y="16748"/>
                    <a:pt x="40483" y="19558"/>
                  </a:cubicBezTo>
                  <a:cubicBezTo>
                    <a:pt x="41075" y="21000"/>
                    <a:pt x="41555" y="22257"/>
                    <a:pt x="41925" y="23144"/>
                  </a:cubicBezTo>
                  <a:cubicBezTo>
                    <a:pt x="42082" y="23563"/>
                    <a:pt x="42215" y="23900"/>
                    <a:pt x="42311" y="24142"/>
                  </a:cubicBezTo>
                  <a:lnTo>
                    <a:pt x="777" y="24142"/>
                  </a:lnTo>
                  <a:lnTo>
                    <a:pt x="6470" y="6692"/>
                  </a:lnTo>
                  <a:lnTo>
                    <a:pt x="17166" y="701"/>
                  </a:lnTo>
                  <a:lnTo>
                    <a:pt x="17166" y="701"/>
                  </a:lnTo>
                  <a:lnTo>
                    <a:pt x="22743" y="594"/>
                  </a:lnTo>
                  <a:close/>
                  <a:moveTo>
                    <a:pt x="22848" y="0"/>
                  </a:moveTo>
                  <a:lnTo>
                    <a:pt x="17081" y="74"/>
                  </a:lnTo>
                  <a:lnTo>
                    <a:pt x="16933" y="148"/>
                  </a:lnTo>
                  <a:lnTo>
                    <a:pt x="6063" y="6211"/>
                  </a:lnTo>
                  <a:cubicBezTo>
                    <a:pt x="5990" y="6248"/>
                    <a:pt x="5953" y="6322"/>
                    <a:pt x="5916" y="6396"/>
                  </a:cubicBezTo>
                  <a:lnTo>
                    <a:pt x="37" y="24364"/>
                  </a:lnTo>
                  <a:cubicBezTo>
                    <a:pt x="0" y="24438"/>
                    <a:pt x="37" y="24549"/>
                    <a:pt x="74" y="24623"/>
                  </a:cubicBezTo>
                  <a:cubicBezTo>
                    <a:pt x="148" y="24734"/>
                    <a:pt x="222" y="24771"/>
                    <a:pt x="333" y="24771"/>
                  </a:cubicBezTo>
                  <a:lnTo>
                    <a:pt x="42775" y="24771"/>
                  </a:lnTo>
                  <a:cubicBezTo>
                    <a:pt x="42849" y="24771"/>
                    <a:pt x="42960" y="24697"/>
                    <a:pt x="43034" y="24623"/>
                  </a:cubicBezTo>
                  <a:cubicBezTo>
                    <a:pt x="43071" y="24549"/>
                    <a:pt x="43071" y="24438"/>
                    <a:pt x="43034" y="24327"/>
                  </a:cubicBezTo>
                  <a:cubicBezTo>
                    <a:pt x="43034" y="24327"/>
                    <a:pt x="41333" y="19964"/>
                    <a:pt x="39485" y="15491"/>
                  </a:cubicBezTo>
                  <a:cubicBezTo>
                    <a:pt x="38561" y="13236"/>
                    <a:pt x="37562" y="10981"/>
                    <a:pt x="36749" y="9206"/>
                  </a:cubicBezTo>
                  <a:cubicBezTo>
                    <a:pt x="36342" y="8319"/>
                    <a:pt x="35973" y="7579"/>
                    <a:pt x="35640" y="6988"/>
                  </a:cubicBezTo>
                  <a:cubicBezTo>
                    <a:pt x="35492" y="6692"/>
                    <a:pt x="35344" y="6470"/>
                    <a:pt x="35196" y="6285"/>
                  </a:cubicBezTo>
                  <a:cubicBezTo>
                    <a:pt x="35085" y="6063"/>
                    <a:pt x="34974" y="5953"/>
                    <a:pt x="34827" y="5842"/>
                  </a:cubicBezTo>
                  <a:cubicBezTo>
                    <a:pt x="34642" y="5694"/>
                    <a:pt x="34309" y="5509"/>
                    <a:pt x="33902" y="5287"/>
                  </a:cubicBezTo>
                  <a:cubicBezTo>
                    <a:pt x="31019" y="3734"/>
                    <a:pt x="22996" y="37"/>
                    <a:pt x="22996" y="37"/>
                  </a:cubicBezTo>
                  <a:lnTo>
                    <a:pt x="228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62;p51">
              <a:extLst>
                <a:ext uri="{FF2B5EF4-FFF2-40B4-BE49-F238E27FC236}">
                  <a16:creationId xmlns:a16="http://schemas.microsoft.com/office/drawing/2014/main" id="{8E840C0F-E1BF-B2E3-E6A4-F728C2A4E31C}"/>
                </a:ext>
              </a:extLst>
            </p:cNvPr>
            <p:cNvSpPr/>
            <p:nvPr/>
          </p:nvSpPr>
          <p:spPr>
            <a:xfrm>
              <a:off x="3938900" y="2856775"/>
              <a:ext cx="52725" cy="82300"/>
            </a:xfrm>
            <a:custGeom>
              <a:avLst/>
              <a:gdLst/>
              <a:ahLst/>
              <a:cxnLst/>
              <a:rect l="l" t="t" r="r" b="b"/>
              <a:pathLst>
                <a:path w="2109" h="3292" extrusionOk="0">
                  <a:moveTo>
                    <a:pt x="1480" y="0"/>
                  </a:moveTo>
                  <a:cubicBezTo>
                    <a:pt x="1085" y="0"/>
                    <a:pt x="592" y="362"/>
                    <a:pt x="592" y="362"/>
                  </a:cubicBezTo>
                  <a:lnTo>
                    <a:pt x="518" y="768"/>
                  </a:lnTo>
                  <a:lnTo>
                    <a:pt x="1" y="2913"/>
                  </a:lnTo>
                  <a:cubicBezTo>
                    <a:pt x="1" y="2913"/>
                    <a:pt x="332" y="3291"/>
                    <a:pt x="824" y="3291"/>
                  </a:cubicBezTo>
                  <a:cubicBezTo>
                    <a:pt x="947" y="3291"/>
                    <a:pt x="1080" y="3268"/>
                    <a:pt x="1221" y="3208"/>
                  </a:cubicBezTo>
                  <a:cubicBezTo>
                    <a:pt x="1923" y="2913"/>
                    <a:pt x="2108" y="1175"/>
                    <a:pt x="1923" y="362"/>
                  </a:cubicBezTo>
                  <a:cubicBezTo>
                    <a:pt x="1849" y="91"/>
                    <a:pt x="1677" y="0"/>
                    <a:pt x="148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63;p51">
              <a:extLst>
                <a:ext uri="{FF2B5EF4-FFF2-40B4-BE49-F238E27FC236}">
                  <a16:creationId xmlns:a16="http://schemas.microsoft.com/office/drawing/2014/main" id="{CF88ED68-7C0E-6706-06AD-378329972BDE}"/>
                </a:ext>
              </a:extLst>
            </p:cNvPr>
            <p:cNvSpPr/>
            <p:nvPr/>
          </p:nvSpPr>
          <p:spPr>
            <a:xfrm>
              <a:off x="393060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1886" y="629"/>
                  </a:moveTo>
                  <a:cubicBezTo>
                    <a:pt x="1923" y="629"/>
                    <a:pt x="1923" y="666"/>
                    <a:pt x="1960" y="740"/>
                  </a:cubicBezTo>
                  <a:cubicBezTo>
                    <a:pt x="1997" y="888"/>
                    <a:pt x="2034" y="1146"/>
                    <a:pt x="2034" y="1405"/>
                  </a:cubicBezTo>
                  <a:cubicBezTo>
                    <a:pt x="2034" y="1775"/>
                    <a:pt x="1960" y="2219"/>
                    <a:pt x="1849" y="2588"/>
                  </a:cubicBezTo>
                  <a:cubicBezTo>
                    <a:pt x="1738" y="2958"/>
                    <a:pt x="1553" y="3180"/>
                    <a:pt x="1405" y="3217"/>
                  </a:cubicBezTo>
                  <a:cubicBezTo>
                    <a:pt x="1331" y="3291"/>
                    <a:pt x="1220" y="3291"/>
                    <a:pt x="1146" y="3291"/>
                  </a:cubicBezTo>
                  <a:cubicBezTo>
                    <a:pt x="961" y="3291"/>
                    <a:pt x="850" y="3217"/>
                    <a:pt x="740" y="3143"/>
                  </a:cubicBezTo>
                  <a:lnTo>
                    <a:pt x="676" y="3095"/>
                  </a:lnTo>
                  <a:lnTo>
                    <a:pt x="676" y="3095"/>
                  </a:lnTo>
                  <a:lnTo>
                    <a:pt x="1146" y="1146"/>
                  </a:lnTo>
                  <a:lnTo>
                    <a:pt x="1194" y="886"/>
                  </a:lnTo>
                  <a:lnTo>
                    <a:pt x="1194" y="886"/>
                  </a:lnTo>
                  <a:cubicBezTo>
                    <a:pt x="1248" y="846"/>
                    <a:pt x="1335" y="793"/>
                    <a:pt x="1442" y="740"/>
                  </a:cubicBezTo>
                  <a:cubicBezTo>
                    <a:pt x="1553" y="666"/>
                    <a:pt x="1738" y="629"/>
                    <a:pt x="1812" y="629"/>
                  </a:cubicBezTo>
                  <a:close/>
                  <a:moveTo>
                    <a:pt x="1812" y="0"/>
                  </a:moveTo>
                  <a:cubicBezTo>
                    <a:pt x="1516" y="0"/>
                    <a:pt x="1294" y="111"/>
                    <a:pt x="1072" y="222"/>
                  </a:cubicBezTo>
                  <a:cubicBezTo>
                    <a:pt x="887" y="333"/>
                    <a:pt x="777" y="407"/>
                    <a:pt x="740" y="407"/>
                  </a:cubicBezTo>
                  <a:cubicBezTo>
                    <a:pt x="703" y="481"/>
                    <a:pt x="666" y="518"/>
                    <a:pt x="629" y="592"/>
                  </a:cubicBezTo>
                  <a:lnTo>
                    <a:pt x="518" y="998"/>
                  </a:lnTo>
                  <a:lnTo>
                    <a:pt x="37" y="3143"/>
                  </a:lnTo>
                  <a:cubicBezTo>
                    <a:pt x="0" y="3217"/>
                    <a:pt x="37" y="3328"/>
                    <a:pt x="74" y="3402"/>
                  </a:cubicBezTo>
                  <a:cubicBezTo>
                    <a:pt x="111" y="3402"/>
                    <a:pt x="185" y="3549"/>
                    <a:pt x="370" y="3660"/>
                  </a:cubicBezTo>
                  <a:cubicBezTo>
                    <a:pt x="555" y="3771"/>
                    <a:pt x="814" y="3919"/>
                    <a:pt x="1146" y="3919"/>
                  </a:cubicBezTo>
                  <a:cubicBezTo>
                    <a:pt x="1294" y="3919"/>
                    <a:pt x="1479" y="3882"/>
                    <a:pt x="1664" y="3808"/>
                  </a:cubicBezTo>
                  <a:cubicBezTo>
                    <a:pt x="2071" y="3623"/>
                    <a:pt x="2292" y="3217"/>
                    <a:pt x="2440" y="2773"/>
                  </a:cubicBezTo>
                  <a:cubicBezTo>
                    <a:pt x="2588" y="2329"/>
                    <a:pt x="2625" y="1849"/>
                    <a:pt x="2625" y="1405"/>
                  </a:cubicBezTo>
                  <a:cubicBezTo>
                    <a:pt x="2625" y="1109"/>
                    <a:pt x="2625" y="814"/>
                    <a:pt x="2551" y="592"/>
                  </a:cubicBezTo>
                  <a:cubicBezTo>
                    <a:pt x="2514" y="407"/>
                    <a:pt x="2403" y="259"/>
                    <a:pt x="2255" y="148"/>
                  </a:cubicBezTo>
                  <a:cubicBezTo>
                    <a:pt x="2144" y="37"/>
                    <a:pt x="1960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64;p51">
              <a:extLst>
                <a:ext uri="{FF2B5EF4-FFF2-40B4-BE49-F238E27FC236}">
                  <a16:creationId xmlns:a16="http://schemas.microsoft.com/office/drawing/2014/main" id="{6F079E9C-1C74-504D-7398-43D992497C54}"/>
                </a:ext>
              </a:extLst>
            </p:cNvPr>
            <p:cNvSpPr/>
            <p:nvPr/>
          </p:nvSpPr>
          <p:spPr>
            <a:xfrm>
              <a:off x="3667175" y="2856775"/>
              <a:ext cx="53625" cy="82300"/>
            </a:xfrm>
            <a:custGeom>
              <a:avLst/>
              <a:gdLst/>
              <a:ahLst/>
              <a:cxnLst/>
              <a:rect l="l" t="t" r="r" b="b"/>
              <a:pathLst>
                <a:path w="2145" h="3292" extrusionOk="0">
                  <a:moveTo>
                    <a:pt x="640" y="0"/>
                  </a:moveTo>
                  <a:cubicBezTo>
                    <a:pt x="448" y="0"/>
                    <a:pt x="284" y="91"/>
                    <a:pt x="222" y="362"/>
                  </a:cubicBezTo>
                  <a:cubicBezTo>
                    <a:pt x="1" y="1175"/>
                    <a:pt x="222" y="2913"/>
                    <a:pt x="925" y="3208"/>
                  </a:cubicBezTo>
                  <a:cubicBezTo>
                    <a:pt x="1065" y="3268"/>
                    <a:pt x="1198" y="3291"/>
                    <a:pt x="1321" y="3291"/>
                  </a:cubicBezTo>
                  <a:cubicBezTo>
                    <a:pt x="1814" y="3291"/>
                    <a:pt x="2145" y="2913"/>
                    <a:pt x="2145" y="2913"/>
                  </a:cubicBezTo>
                  <a:lnTo>
                    <a:pt x="1627" y="768"/>
                  </a:lnTo>
                  <a:lnTo>
                    <a:pt x="1516" y="362"/>
                  </a:lnTo>
                  <a:cubicBezTo>
                    <a:pt x="1516" y="362"/>
                    <a:pt x="1023" y="0"/>
                    <a:pt x="64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65;p51">
              <a:extLst>
                <a:ext uri="{FF2B5EF4-FFF2-40B4-BE49-F238E27FC236}">
                  <a16:creationId xmlns:a16="http://schemas.microsoft.com/office/drawing/2014/main" id="{DA2ACA8E-C397-9F14-9404-C4745CCD60C1}"/>
                </a:ext>
              </a:extLst>
            </p:cNvPr>
            <p:cNvSpPr/>
            <p:nvPr/>
          </p:nvSpPr>
          <p:spPr>
            <a:xfrm>
              <a:off x="366255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814" y="629"/>
                  </a:moveTo>
                  <a:cubicBezTo>
                    <a:pt x="925" y="629"/>
                    <a:pt x="1110" y="666"/>
                    <a:pt x="1258" y="777"/>
                  </a:cubicBezTo>
                  <a:cubicBezTo>
                    <a:pt x="1332" y="814"/>
                    <a:pt x="1406" y="851"/>
                    <a:pt x="1443" y="888"/>
                  </a:cubicBezTo>
                  <a:lnTo>
                    <a:pt x="1446" y="890"/>
                  </a:lnTo>
                  <a:lnTo>
                    <a:pt x="1516" y="1146"/>
                  </a:lnTo>
                  <a:lnTo>
                    <a:pt x="1987" y="3094"/>
                  </a:lnTo>
                  <a:lnTo>
                    <a:pt x="1987" y="3094"/>
                  </a:lnTo>
                  <a:cubicBezTo>
                    <a:pt x="1959" y="3113"/>
                    <a:pt x="1925" y="3130"/>
                    <a:pt x="1886" y="3143"/>
                  </a:cubicBezTo>
                  <a:cubicBezTo>
                    <a:pt x="1775" y="3217"/>
                    <a:pt x="1664" y="3291"/>
                    <a:pt x="1516" y="3291"/>
                  </a:cubicBezTo>
                  <a:cubicBezTo>
                    <a:pt x="1406" y="3291"/>
                    <a:pt x="1332" y="3291"/>
                    <a:pt x="1221" y="3217"/>
                  </a:cubicBezTo>
                  <a:cubicBezTo>
                    <a:pt x="1110" y="3180"/>
                    <a:pt x="925" y="2958"/>
                    <a:pt x="814" y="2588"/>
                  </a:cubicBezTo>
                  <a:cubicBezTo>
                    <a:pt x="666" y="2219"/>
                    <a:pt x="629" y="1775"/>
                    <a:pt x="629" y="1405"/>
                  </a:cubicBezTo>
                  <a:cubicBezTo>
                    <a:pt x="629" y="1146"/>
                    <a:pt x="629" y="925"/>
                    <a:pt x="703" y="740"/>
                  </a:cubicBezTo>
                  <a:cubicBezTo>
                    <a:pt x="703" y="666"/>
                    <a:pt x="740" y="629"/>
                    <a:pt x="740" y="629"/>
                  </a:cubicBezTo>
                  <a:close/>
                  <a:moveTo>
                    <a:pt x="814" y="0"/>
                  </a:moveTo>
                  <a:cubicBezTo>
                    <a:pt x="666" y="0"/>
                    <a:pt x="518" y="37"/>
                    <a:pt x="370" y="148"/>
                  </a:cubicBezTo>
                  <a:cubicBezTo>
                    <a:pt x="223" y="259"/>
                    <a:pt x="149" y="407"/>
                    <a:pt x="75" y="592"/>
                  </a:cubicBezTo>
                  <a:cubicBezTo>
                    <a:pt x="38" y="814"/>
                    <a:pt x="1" y="1109"/>
                    <a:pt x="1" y="1405"/>
                  </a:cubicBezTo>
                  <a:cubicBezTo>
                    <a:pt x="1" y="1849"/>
                    <a:pt x="75" y="2329"/>
                    <a:pt x="223" y="2773"/>
                  </a:cubicBezTo>
                  <a:cubicBezTo>
                    <a:pt x="370" y="3217"/>
                    <a:pt x="555" y="3623"/>
                    <a:pt x="962" y="3808"/>
                  </a:cubicBezTo>
                  <a:cubicBezTo>
                    <a:pt x="1147" y="3882"/>
                    <a:pt x="1332" y="3919"/>
                    <a:pt x="1516" y="3919"/>
                  </a:cubicBezTo>
                  <a:cubicBezTo>
                    <a:pt x="1812" y="3919"/>
                    <a:pt x="2108" y="3771"/>
                    <a:pt x="2256" y="3660"/>
                  </a:cubicBezTo>
                  <a:cubicBezTo>
                    <a:pt x="2441" y="3549"/>
                    <a:pt x="2552" y="3402"/>
                    <a:pt x="2552" y="3402"/>
                  </a:cubicBezTo>
                  <a:cubicBezTo>
                    <a:pt x="2626" y="3328"/>
                    <a:pt x="2626" y="3217"/>
                    <a:pt x="2626" y="3143"/>
                  </a:cubicBezTo>
                  <a:lnTo>
                    <a:pt x="2108" y="998"/>
                  </a:lnTo>
                  <a:lnTo>
                    <a:pt x="1997" y="592"/>
                  </a:lnTo>
                  <a:cubicBezTo>
                    <a:pt x="1997" y="518"/>
                    <a:pt x="1960" y="481"/>
                    <a:pt x="1886" y="407"/>
                  </a:cubicBezTo>
                  <a:cubicBezTo>
                    <a:pt x="1886" y="407"/>
                    <a:pt x="1738" y="333"/>
                    <a:pt x="1553" y="222"/>
                  </a:cubicBezTo>
                  <a:cubicBezTo>
                    <a:pt x="1369" y="111"/>
                    <a:pt x="1110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66;p51">
              <a:extLst>
                <a:ext uri="{FF2B5EF4-FFF2-40B4-BE49-F238E27FC236}">
                  <a16:creationId xmlns:a16="http://schemas.microsoft.com/office/drawing/2014/main" id="{44638000-A8B8-D92A-E05C-43D2FE7686CA}"/>
                </a:ext>
              </a:extLst>
            </p:cNvPr>
            <p:cNvSpPr/>
            <p:nvPr/>
          </p:nvSpPr>
          <p:spPr>
            <a:xfrm>
              <a:off x="3694900" y="2954900"/>
              <a:ext cx="289325" cy="233500"/>
            </a:xfrm>
            <a:custGeom>
              <a:avLst/>
              <a:gdLst/>
              <a:ahLst/>
              <a:cxnLst/>
              <a:rect l="l" t="t" r="r" b="b"/>
              <a:pathLst>
                <a:path w="11573" h="9340" extrusionOk="0">
                  <a:moveTo>
                    <a:pt x="5371" y="0"/>
                  </a:moveTo>
                  <a:cubicBezTo>
                    <a:pt x="4082" y="0"/>
                    <a:pt x="2795" y="308"/>
                    <a:pt x="2034" y="1021"/>
                  </a:cubicBezTo>
                  <a:cubicBezTo>
                    <a:pt x="2034" y="1021"/>
                    <a:pt x="1110" y="1724"/>
                    <a:pt x="925" y="2426"/>
                  </a:cubicBezTo>
                  <a:cubicBezTo>
                    <a:pt x="703" y="3128"/>
                    <a:pt x="1" y="8933"/>
                    <a:pt x="1" y="8933"/>
                  </a:cubicBezTo>
                  <a:cubicBezTo>
                    <a:pt x="1" y="8933"/>
                    <a:pt x="3883" y="6382"/>
                    <a:pt x="4992" y="6197"/>
                  </a:cubicBezTo>
                  <a:cubicBezTo>
                    <a:pt x="5027" y="6190"/>
                    <a:pt x="5067" y="6187"/>
                    <a:pt x="5111" y="6187"/>
                  </a:cubicBezTo>
                  <a:cubicBezTo>
                    <a:pt x="6444" y="6187"/>
                    <a:pt x="11572" y="9340"/>
                    <a:pt x="11572" y="9340"/>
                  </a:cubicBezTo>
                  <a:cubicBezTo>
                    <a:pt x="11572" y="9340"/>
                    <a:pt x="10278" y="2722"/>
                    <a:pt x="9243" y="1317"/>
                  </a:cubicBezTo>
                  <a:cubicBezTo>
                    <a:pt x="8682" y="507"/>
                    <a:pt x="7025" y="0"/>
                    <a:pt x="53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67;p51">
              <a:extLst>
                <a:ext uri="{FF2B5EF4-FFF2-40B4-BE49-F238E27FC236}">
                  <a16:creationId xmlns:a16="http://schemas.microsoft.com/office/drawing/2014/main" id="{342D982F-040A-80A3-8568-CDD1DD197386}"/>
                </a:ext>
              </a:extLst>
            </p:cNvPr>
            <p:cNvSpPr/>
            <p:nvPr/>
          </p:nvSpPr>
          <p:spPr>
            <a:xfrm>
              <a:off x="3687500" y="2947150"/>
              <a:ext cx="305050" cy="249100"/>
            </a:xfrm>
            <a:custGeom>
              <a:avLst/>
              <a:gdLst/>
              <a:ahLst/>
              <a:cxnLst/>
              <a:rect l="l" t="t" r="r" b="b"/>
              <a:pathLst>
                <a:path w="12202" h="9964" extrusionOk="0">
                  <a:moveTo>
                    <a:pt x="2146" y="1074"/>
                  </a:moveTo>
                  <a:lnTo>
                    <a:pt x="2146" y="1074"/>
                  </a:lnTo>
                  <a:cubicBezTo>
                    <a:pt x="2146" y="1074"/>
                    <a:pt x="2146" y="1074"/>
                    <a:pt x="2146" y="1074"/>
                  </a:cubicBezTo>
                  <a:lnTo>
                    <a:pt x="2146" y="1074"/>
                  </a:lnTo>
                  <a:lnTo>
                    <a:pt x="2146" y="1074"/>
                  </a:lnTo>
                  <a:close/>
                  <a:moveTo>
                    <a:pt x="5620" y="629"/>
                  </a:moveTo>
                  <a:cubicBezTo>
                    <a:pt x="6434" y="629"/>
                    <a:pt x="7247" y="740"/>
                    <a:pt x="7913" y="961"/>
                  </a:cubicBezTo>
                  <a:cubicBezTo>
                    <a:pt x="8578" y="1183"/>
                    <a:pt x="9059" y="1479"/>
                    <a:pt x="9281" y="1812"/>
                  </a:cubicBezTo>
                  <a:cubicBezTo>
                    <a:pt x="9502" y="2107"/>
                    <a:pt x="9798" y="2773"/>
                    <a:pt x="10057" y="3586"/>
                  </a:cubicBezTo>
                  <a:cubicBezTo>
                    <a:pt x="10427" y="4769"/>
                    <a:pt x="10833" y="6322"/>
                    <a:pt x="11092" y="7542"/>
                  </a:cubicBezTo>
                  <a:cubicBezTo>
                    <a:pt x="11233" y="8141"/>
                    <a:pt x="11340" y="8639"/>
                    <a:pt x="11446" y="9037"/>
                  </a:cubicBezTo>
                  <a:lnTo>
                    <a:pt x="11446" y="9037"/>
                  </a:lnTo>
                  <a:cubicBezTo>
                    <a:pt x="10926" y="8727"/>
                    <a:pt x="10129" y="8258"/>
                    <a:pt x="9281" y="7801"/>
                  </a:cubicBezTo>
                  <a:cubicBezTo>
                    <a:pt x="8541" y="7394"/>
                    <a:pt x="7765" y="6988"/>
                    <a:pt x="7099" y="6692"/>
                  </a:cubicBezTo>
                  <a:cubicBezTo>
                    <a:pt x="6730" y="6544"/>
                    <a:pt x="6434" y="6433"/>
                    <a:pt x="6138" y="6322"/>
                  </a:cubicBezTo>
                  <a:cubicBezTo>
                    <a:pt x="5842" y="6248"/>
                    <a:pt x="5620" y="6174"/>
                    <a:pt x="5399" y="6174"/>
                  </a:cubicBezTo>
                  <a:lnTo>
                    <a:pt x="5214" y="6174"/>
                  </a:lnTo>
                  <a:cubicBezTo>
                    <a:pt x="4881" y="6248"/>
                    <a:pt x="4437" y="6470"/>
                    <a:pt x="3883" y="6729"/>
                  </a:cubicBezTo>
                  <a:cubicBezTo>
                    <a:pt x="2781" y="7293"/>
                    <a:pt x="1413" y="8158"/>
                    <a:pt x="676" y="8637"/>
                  </a:cubicBezTo>
                  <a:lnTo>
                    <a:pt x="676" y="8637"/>
                  </a:lnTo>
                  <a:cubicBezTo>
                    <a:pt x="751" y="8071"/>
                    <a:pt x="869" y="7197"/>
                    <a:pt x="999" y="6285"/>
                  </a:cubicBezTo>
                  <a:cubicBezTo>
                    <a:pt x="1110" y="5509"/>
                    <a:pt x="1184" y="4732"/>
                    <a:pt x="1295" y="4104"/>
                  </a:cubicBezTo>
                  <a:cubicBezTo>
                    <a:pt x="1332" y="3771"/>
                    <a:pt x="1369" y="3512"/>
                    <a:pt x="1406" y="3291"/>
                  </a:cubicBezTo>
                  <a:cubicBezTo>
                    <a:pt x="1480" y="3069"/>
                    <a:pt x="1480" y="2884"/>
                    <a:pt x="1517" y="2810"/>
                  </a:cubicBezTo>
                  <a:cubicBezTo>
                    <a:pt x="1591" y="2551"/>
                    <a:pt x="1849" y="2218"/>
                    <a:pt x="2071" y="1960"/>
                  </a:cubicBezTo>
                  <a:cubicBezTo>
                    <a:pt x="2182" y="1849"/>
                    <a:pt x="2293" y="1738"/>
                    <a:pt x="2404" y="1664"/>
                  </a:cubicBezTo>
                  <a:lnTo>
                    <a:pt x="2478" y="1590"/>
                  </a:lnTo>
                  <a:lnTo>
                    <a:pt x="2515" y="1553"/>
                  </a:lnTo>
                  <a:lnTo>
                    <a:pt x="2552" y="1553"/>
                  </a:lnTo>
                  <a:cubicBezTo>
                    <a:pt x="3180" y="924"/>
                    <a:pt x="4400" y="629"/>
                    <a:pt x="5620" y="629"/>
                  </a:cubicBezTo>
                  <a:close/>
                  <a:moveTo>
                    <a:pt x="5620" y="0"/>
                  </a:moveTo>
                  <a:cubicBezTo>
                    <a:pt x="4309" y="0"/>
                    <a:pt x="2998" y="287"/>
                    <a:pt x="2146" y="1074"/>
                  </a:cubicBezTo>
                  <a:lnTo>
                    <a:pt x="2145" y="1072"/>
                  </a:lnTo>
                  <a:cubicBezTo>
                    <a:pt x="2145" y="1072"/>
                    <a:pt x="1886" y="1257"/>
                    <a:pt x="1628" y="1553"/>
                  </a:cubicBezTo>
                  <a:cubicBezTo>
                    <a:pt x="1369" y="1849"/>
                    <a:pt x="1036" y="2218"/>
                    <a:pt x="925" y="2662"/>
                  </a:cubicBezTo>
                  <a:cubicBezTo>
                    <a:pt x="888" y="2773"/>
                    <a:pt x="851" y="2921"/>
                    <a:pt x="814" y="3180"/>
                  </a:cubicBezTo>
                  <a:cubicBezTo>
                    <a:pt x="555" y="4769"/>
                    <a:pt x="1" y="9206"/>
                    <a:pt x="1" y="9206"/>
                  </a:cubicBezTo>
                  <a:cubicBezTo>
                    <a:pt x="1" y="9317"/>
                    <a:pt x="38" y="9428"/>
                    <a:pt x="149" y="9502"/>
                  </a:cubicBezTo>
                  <a:cubicBezTo>
                    <a:pt x="204" y="9539"/>
                    <a:pt x="260" y="9557"/>
                    <a:pt x="315" y="9557"/>
                  </a:cubicBezTo>
                  <a:cubicBezTo>
                    <a:pt x="371" y="9557"/>
                    <a:pt x="426" y="9539"/>
                    <a:pt x="482" y="9502"/>
                  </a:cubicBezTo>
                  <a:cubicBezTo>
                    <a:pt x="482" y="9502"/>
                    <a:pt x="703" y="9317"/>
                    <a:pt x="1073" y="9095"/>
                  </a:cubicBezTo>
                  <a:cubicBezTo>
                    <a:pt x="1665" y="8725"/>
                    <a:pt x="2515" y="8208"/>
                    <a:pt x="3365" y="7727"/>
                  </a:cubicBezTo>
                  <a:cubicBezTo>
                    <a:pt x="3772" y="7468"/>
                    <a:pt x="4179" y="7283"/>
                    <a:pt x="4548" y="7099"/>
                  </a:cubicBezTo>
                  <a:cubicBezTo>
                    <a:pt x="4881" y="6951"/>
                    <a:pt x="5177" y="6840"/>
                    <a:pt x="5325" y="6803"/>
                  </a:cubicBezTo>
                  <a:lnTo>
                    <a:pt x="5399" y="6803"/>
                  </a:lnTo>
                  <a:cubicBezTo>
                    <a:pt x="5510" y="6803"/>
                    <a:pt x="5694" y="6840"/>
                    <a:pt x="5953" y="6914"/>
                  </a:cubicBezTo>
                  <a:cubicBezTo>
                    <a:pt x="6840" y="7209"/>
                    <a:pt x="8319" y="7949"/>
                    <a:pt x="9502" y="8614"/>
                  </a:cubicBezTo>
                  <a:cubicBezTo>
                    <a:pt x="10131" y="8947"/>
                    <a:pt x="10685" y="9280"/>
                    <a:pt x="11055" y="9502"/>
                  </a:cubicBezTo>
                  <a:cubicBezTo>
                    <a:pt x="11462" y="9760"/>
                    <a:pt x="11721" y="9908"/>
                    <a:pt x="11721" y="9908"/>
                  </a:cubicBezTo>
                  <a:cubicBezTo>
                    <a:pt x="11776" y="9945"/>
                    <a:pt x="11831" y="9964"/>
                    <a:pt x="11887" y="9964"/>
                  </a:cubicBezTo>
                  <a:cubicBezTo>
                    <a:pt x="11942" y="9964"/>
                    <a:pt x="11998" y="9945"/>
                    <a:pt x="12053" y="9908"/>
                  </a:cubicBezTo>
                  <a:cubicBezTo>
                    <a:pt x="12164" y="9834"/>
                    <a:pt x="12201" y="9686"/>
                    <a:pt x="12164" y="9576"/>
                  </a:cubicBezTo>
                  <a:cubicBezTo>
                    <a:pt x="12164" y="9576"/>
                    <a:pt x="11831" y="7912"/>
                    <a:pt x="11388" y="6100"/>
                  </a:cubicBezTo>
                  <a:cubicBezTo>
                    <a:pt x="11166" y="5176"/>
                    <a:pt x="10907" y="4215"/>
                    <a:pt x="10611" y="3364"/>
                  </a:cubicBezTo>
                  <a:cubicBezTo>
                    <a:pt x="10353" y="2551"/>
                    <a:pt x="10094" y="1849"/>
                    <a:pt x="9798" y="1442"/>
                  </a:cubicBezTo>
                  <a:cubicBezTo>
                    <a:pt x="9428" y="961"/>
                    <a:pt x="8837" y="629"/>
                    <a:pt x="8097" y="370"/>
                  </a:cubicBezTo>
                  <a:cubicBezTo>
                    <a:pt x="7358" y="148"/>
                    <a:pt x="6508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68;p51">
              <a:extLst>
                <a:ext uri="{FF2B5EF4-FFF2-40B4-BE49-F238E27FC236}">
                  <a16:creationId xmlns:a16="http://schemas.microsoft.com/office/drawing/2014/main" id="{73A09710-D325-A49C-90F3-EFC9EAA5AB64}"/>
                </a:ext>
              </a:extLst>
            </p:cNvPr>
            <p:cNvSpPr/>
            <p:nvPr/>
          </p:nvSpPr>
          <p:spPr>
            <a:xfrm>
              <a:off x="3761450" y="3038650"/>
              <a:ext cx="139600" cy="207225"/>
            </a:xfrm>
            <a:custGeom>
              <a:avLst/>
              <a:gdLst/>
              <a:ahLst/>
              <a:cxnLst/>
              <a:rect l="l" t="t" r="r" b="b"/>
              <a:pathLst>
                <a:path w="5584" h="8289" extrusionOk="0">
                  <a:moveTo>
                    <a:pt x="1" y="0"/>
                  </a:moveTo>
                  <a:cubicBezTo>
                    <a:pt x="1" y="1"/>
                    <a:pt x="2454" y="8289"/>
                    <a:pt x="2871" y="8289"/>
                  </a:cubicBezTo>
                  <a:cubicBezTo>
                    <a:pt x="2894" y="8289"/>
                    <a:pt x="2911" y="8263"/>
                    <a:pt x="2921" y="8208"/>
                  </a:cubicBezTo>
                  <a:cubicBezTo>
                    <a:pt x="3143" y="7210"/>
                    <a:pt x="5583" y="296"/>
                    <a:pt x="5583" y="296"/>
                  </a:cubicBezTo>
                  <a:lnTo>
                    <a:pt x="5583" y="296"/>
                  </a:lnTo>
                  <a:cubicBezTo>
                    <a:pt x="5583" y="296"/>
                    <a:pt x="4263" y="413"/>
                    <a:pt x="2886" y="413"/>
                  </a:cubicBezTo>
                  <a:cubicBezTo>
                    <a:pt x="1696" y="413"/>
                    <a:pt x="463" y="326"/>
                    <a:pt x="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69;p51">
              <a:extLst>
                <a:ext uri="{FF2B5EF4-FFF2-40B4-BE49-F238E27FC236}">
                  <a16:creationId xmlns:a16="http://schemas.microsoft.com/office/drawing/2014/main" id="{6461EC15-EE66-9F86-807B-C3B607ADAE0F}"/>
                </a:ext>
              </a:extLst>
            </p:cNvPr>
            <p:cNvSpPr/>
            <p:nvPr/>
          </p:nvSpPr>
          <p:spPr>
            <a:xfrm>
              <a:off x="3753125" y="3030800"/>
              <a:ext cx="155300" cy="223225"/>
            </a:xfrm>
            <a:custGeom>
              <a:avLst/>
              <a:gdLst/>
              <a:ahLst/>
              <a:cxnLst/>
              <a:rect l="l" t="t" r="r" b="b"/>
              <a:pathLst>
                <a:path w="6212" h="8929" extrusionOk="0">
                  <a:moveTo>
                    <a:pt x="793" y="828"/>
                  </a:moveTo>
                  <a:cubicBezTo>
                    <a:pt x="999" y="876"/>
                    <a:pt x="1228" y="909"/>
                    <a:pt x="1480" y="943"/>
                  </a:cubicBezTo>
                  <a:cubicBezTo>
                    <a:pt x="1997" y="1017"/>
                    <a:pt x="2626" y="1017"/>
                    <a:pt x="3217" y="1017"/>
                  </a:cubicBezTo>
                  <a:cubicBezTo>
                    <a:pt x="4113" y="1017"/>
                    <a:pt x="4963" y="972"/>
                    <a:pt x="5462" y="939"/>
                  </a:cubicBezTo>
                  <a:lnTo>
                    <a:pt x="5462" y="939"/>
                  </a:lnTo>
                  <a:cubicBezTo>
                    <a:pt x="5236" y="1571"/>
                    <a:pt x="4800" y="2801"/>
                    <a:pt x="4363" y="4085"/>
                  </a:cubicBezTo>
                  <a:cubicBezTo>
                    <a:pt x="4031" y="5010"/>
                    <a:pt x="3735" y="5971"/>
                    <a:pt x="3476" y="6784"/>
                  </a:cubicBezTo>
                  <a:cubicBezTo>
                    <a:pt x="3336" y="7205"/>
                    <a:pt x="3217" y="7583"/>
                    <a:pt x="3126" y="7888"/>
                  </a:cubicBezTo>
                  <a:lnTo>
                    <a:pt x="3126" y="7888"/>
                  </a:lnTo>
                  <a:cubicBezTo>
                    <a:pt x="3107" y="7843"/>
                    <a:pt x="3088" y="7796"/>
                    <a:pt x="3069" y="7745"/>
                  </a:cubicBezTo>
                  <a:cubicBezTo>
                    <a:pt x="2663" y="6747"/>
                    <a:pt x="2034" y="4862"/>
                    <a:pt x="1517" y="3235"/>
                  </a:cubicBezTo>
                  <a:cubicBezTo>
                    <a:pt x="1295" y="2422"/>
                    <a:pt x="1036" y="1645"/>
                    <a:pt x="888" y="1128"/>
                  </a:cubicBezTo>
                  <a:cubicBezTo>
                    <a:pt x="852" y="1020"/>
                    <a:pt x="821" y="920"/>
                    <a:pt x="793" y="828"/>
                  </a:cubicBezTo>
                  <a:close/>
                  <a:moveTo>
                    <a:pt x="315" y="0"/>
                  </a:moveTo>
                  <a:cubicBezTo>
                    <a:pt x="260" y="0"/>
                    <a:pt x="204" y="18"/>
                    <a:pt x="149" y="55"/>
                  </a:cubicBezTo>
                  <a:cubicBezTo>
                    <a:pt x="38" y="129"/>
                    <a:pt x="1" y="277"/>
                    <a:pt x="38" y="388"/>
                  </a:cubicBezTo>
                  <a:cubicBezTo>
                    <a:pt x="38" y="388"/>
                    <a:pt x="629" y="2459"/>
                    <a:pt x="1295" y="4566"/>
                  </a:cubicBezTo>
                  <a:cubicBezTo>
                    <a:pt x="1628" y="5601"/>
                    <a:pt x="1997" y="6636"/>
                    <a:pt x="2293" y="7413"/>
                  </a:cubicBezTo>
                  <a:cubicBezTo>
                    <a:pt x="2441" y="7819"/>
                    <a:pt x="2552" y="8152"/>
                    <a:pt x="2700" y="8374"/>
                  </a:cubicBezTo>
                  <a:cubicBezTo>
                    <a:pt x="2737" y="8522"/>
                    <a:pt x="2811" y="8596"/>
                    <a:pt x="2848" y="8670"/>
                  </a:cubicBezTo>
                  <a:lnTo>
                    <a:pt x="2958" y="8818"/>
                  </a:lnTo>
                  <a:cubicBezTo>
                    <a:pt x="2995" y="8854"/>
                    <a:pt x="3069" y="8891"/>
                    <a:pt x="3217" y="8928"/>
                  </a:cubicBezTo>
                  <a:cubicBezTo>
                    <a:pt x="3254" y="8928"/>
                    <a:pt x="3328" y="8891"/>
                    <a:pt x="3402" y="8854"/>
                  </a:cubicBezTo>
                  <a:cubicBezTo>
                    <a:pt x="3476" y="8818"/>
                    <a:pt x="3513" y="8744"/>
                    <a:pt x="3513" y="8707"/>
                  </a:cubicBezTo>
                  <a:lnTo>
                    <a:pt x="3550" y="8596"/>
                  </a:lnTo>
                  <a:cubicBezTo>
                    <a:pt x="3624" y="8374"/>
                    <a:pt x="3809" y="7745"/>
                    <a:pt x="4068" y="6969"/>
                  </a:cubicBezTo>
                  <a:cubicBezTo>
                    <a:pt x="4437" y="5786"/>
                    <a:pt x="4955" y="4233"/>
                    <a:pt x="5399" y="2939"/>
                  </a:cubicBezTo>
                  <a:cubicBezTo>
                    <a:pt x="5842" y="1682"/>
                    <a:pt x="6175" y="721"/>
                    <a:pt x="6175" y="721"/>
                  </a:cubicBezTo>
                  <a:cubicBezTo>
                    <a:pt x="6212" y="610"/>
                    <a:pt x="6212" y="499"/>
                    <a:pt x="6138" y="425"/>
                  </a:cubicBezTo>
                  <a:cubicBezTo>
                    <a:pt x="6078" y="365"/>
                    <a:pt x="6017" y="304"/>
                    <a:pt x="5937" y="304"/>
                  </a:cubicBezTo>
                  <a:cubicBezTo>
                    <a:pt x="5919" y="304"/>
                    <a:pt x="5899" y="307"/>
                    <a:pt x="5879" y="314"/>
                  </a:cubicBezTo>
                  <a:cubicBezTo>
                    <a:pt x="5879" y="314"/>
                    <a:pt x="5546" y="314"/>
                    <a:pt x="5066" y="351"/>
                  </a:cubicBezTo>
                  <a:cubicBezTo>
                    <a:pt x="4585" y="388"/>
                    <a:pt x="3920" y="425"/>
                    <a:pt x="3217" y="425"/>
                  </a:cubicBezTo>
                  <a:cubicBezTo>
                    <a:pt x="2663" y="425"/>
                    <a:pt x="2034" y="388"/>
                    <a:pt x="1554" y="351"/>
                  </a:cubicBezTo>
                  <a:cubicBezTo>
                    <a:pt x="1036" y="277"/>
                    <a:pt x="629" y="166"/>
                    <a:pt x="481" y="55"/>
                  </a:cubicBezTo>
                  <a:cubicBezTo>
                    <a:pt x="426" y="18"/>
                    <a:pt x="37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70;p51">
              <a:extLst>
                <a:ext uri="{FF2B5EF4-FFF2-40B4-BE49-F238E27FC236}">
                  <a16:creationId xmlns:a16="http://schemas.microsoft.com/office/drawing/2014/main" id="{75D9D84A-E9AD-134B-9581-B34B11A5DBDB}"/>
                </a:ext>
              </a:extLst>
            </p:cNvPr>
            <p:cNvSpPr/>
            <p:nvPr/>
          </p:nvSpPr>
          <p:spPr>
            <a:xfrm>
              <a:off x="3715250" y="2777775"/>
              <a:ext cx="241250" cy="327075"/>
            </a:xfrm>
            <a:custGeom>
              <a:avLst/>
              <a:gdLst/>
              <a:ahLst/>
              <a:cxnLst/>
              <a:rect l="l" t="t" r="r" b="b"/>
              <a:pathLst>
                <a:path w="9650" h="13083" extrusionOk="0">
                  <a:moveTo>
                    <a:pt x="7210" y="0"/>
                  </a:moveTo>
                  <a:cubicBezTo>
                    <a:pt x="6721" y="0"/>
                    <a:pt x="6145" y="80"/>
                    <a:pt x="5472" y="268"/>
                  </a:cubicBezTo>
                  <a:cubicBezTo>
                    <a:pt x="2329" y="1193"/>
                    <a:pt x="111" y="2597"/>
                    <a:pt x="0" y="4631"/>
                  </a:cubicBezTo>
                  <a:cubicBezTo>
                    <a:pt x="0" y="4631"/>
                    <a:pt x="629" y="7995"/>
                    <a:pt x="1109" y="9326"/>
                  </a:cubicBezTo>
                  <a:cubicBezTo>
                    <a:pt x="1600" y="10555"/>
                    <a:pt x="3291" y="13082"/>
                    <a:pt x="4663" y="13082"/>
                  </a:cubicBezTo>
                  <a:cubicBezTo>
                    <a:pt x="4737" y="13082"/>
                    <a:pt x="4809" y="13075"/>
                    <a:pt x="4880" y="13060"/>
                  </a:cubicBezTo>
                  <a:cubicBezTo>
                    <a:pt x="6285" y="12764"/>
                    <a:pt x="8651" y="9807"/>
                    <a:pt x="8947" y="8698"/>
                  </a:cubicBezTo>
                  <a:cubicBezTo>
                    <a:pt x="9243" y="7589"/>
                    <a:pt x="9649" y="2930"/>
                    <a:pt x="9649" y="1895"/>
                  </a:cubicBezTo>
                  <a:cubicBezTo>
                    <a:pt x="9649" y="1108"/>
                    <a:pt x="9029" y="0"/>
                    <a:pt x="721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71;p51">
              <a:extLst>
                <a:ext uri="{FF2B5EF4-FFF2-40B4-BE49-F238E27FC236}">
                  <a16:creationId xmlns:a16="http://schemas.microsoft.com/office/drawing/2014/main" id="{ED228543-164E-5732-1F12-FA05BD6F869A}"/>
                </a:ext>
              </a:extLst>
            </p:cNvPr>
            <p:cNvSpPr/>
            <p:nvPr/>
          </p:nvSpPr>
          <p:spPr>
            <a:xfrm>
              <a:off x="3707850" y="2769675"/>
              <a:ext cx="256050" cy="342925"/>
            </a:xfrm>
            <a:custGeom>
              <a:avLst/>
              <a:gdLst/>
              <a:ahLst/>
              <a:cxnLst/>
              <a:rect l="l" t="t" r="r" b="b"/>
              <a:pathLst>
                <a:path w="10242" h="13717" extrusionOk="0">
                  <a:moveTo>
                    <a:pt x="7542" y="629"/>
                  </a:moveTo>
                  <a:cubicBezTo>
                    <a:pt x="8356" y="629"/>
                    <a:pt x="8873" y="888"/>
                    <a:pt x="9206" y="1184"/>
                  </a:cubicBezTo>
                  <a:cubicBezTo>
                    <a:pt x="9502" y="1517"/>
                    <a:pt x="9650" y="1923"/>
                    <a:pt x="9650" y="2219"/>
                  </a:cubicBezTo>
                  <a:cubicBezTo>
                    <a:pt x="9650" y="2700"/>
                    <a:pt x="9539" y="4142"/>
                    <a:pt x="9391" y="5546"/>
                  </a:cubicBezTo>
                  <a:cubicBezTo>
                    <a:pt x="9317" y="6286"/>
                    <a:pt x="9243" y="6988"/>
                    <a:pt x="9169" y="7580"/>
                  </a:cubicBezTo>
                  <a:cubicBezTo>
                    <a:pt x="9095" y="8208"/>
                    <a:pt x="9021" y="8689"/>
                    <a:pt x="8947" y="8948"/>
                  </a:cubicBezTo>
                  <a:cubicBezTo>
                    <a:pt x="8873" y="9170"/>
                    <a:pt x="8688" y="9539"/>
                    <a:pt x="8430" y="9983"/>
                  </a:cubicBezTo>
                  <a:cubicBezTo>
                    <a:pt x="7986" y="10611"/>
                    <a:pt x="7394" y="11351"/>
                    <a:pt x="6803" y="11942"/>
                  </a:cubicBezTo>
                  <a:cubicBezTo>
                    <a:pt x="6174" y="12571"/>
                    <a:pt x="5509" y="13014"/>
                    <a:pt x="5102" y="13088"/>
                  </a:cubicBezTo>
                  <a:lnTo>
                    <a:pt x="4954" y="13088"/>
                  </a:lnTo>
                  <a:cubicBezTo>
                    <a:pt x="4928" y="13092"/>
                    <a:pt x="4901" y="13094"/>
                    <a:pt x="4873" y="13094"/>
                  </a:cubicBezTo>
                  <a:cubicBezTo>
                    <a:pt x="4634" y="13094"/>
                    <a:pt x="4365" y="12955"/>
                    <a:pt x="4067" y="12756"/>
                  </a:cubicBezTo>
                  <a:cubicBezTo>
                    <a:pt x="3586" y="12386"/>
                    <a:pt x="3069" y="11831"/>
                    <a:pt x="2625" y="11203"/>
                  </a:cubicBezTo>
                  <a:cubicBezTo>
                    <a:pt x="2218" y="10611"/>
                    <a:pt x="1886" y="9946"/>
                    <a:pt x="1701" y="9539"/>
                  </a:cubicBezTo>
                  <a:cubicBezTo>
                    <a:pt x="1479" y="8911"/>
                    <a:pt x="1183" y="7728"/>
                    <a:pt x="961" y="6729"/>
                  </a:cubicBezTo>
                  <a:cubicBezTo>
                    <a:pt x="851" y="6249"/>
                    <a:pt x="777" y="5768"/>
                    <a:pt x="703" y="5435"/>
                  </a:cubicBezTo>
                  <a:cubicBezTo>
                    <a:pt x="656" y="5224"/>
                    <a:pt x="624" y="5072"/>
                    <a:pt x="606" y="4989"/>
                  </a:cubicBezTo>
                  <a:lnTo>
                    <a:pt x="606" y="4989"/>
                  </a:lnTo>
                  <a:lnTo>
                    <a:pt x="629" y="4992"/>
                  </a:lnTo>
                  <a:cubicBezTo>
                    <a:pt x="666" y="4068"/>
                    <a:pt x="1183" y="3291"/>
                    <a:pt x="2071" y="2626"/>
                  </a:cubicBezTo>
                  <a:cubicBezTo>
                    <a:pt x="2995" y="1923"/>
                    <a:pt x="4326" y="1332"/>
                    <a:pt x="5879" y="888"/>
                  </a:cubicBezTo>
                  <a:cubicBezTo>
                    <a:pt x="6507" y="703"/>
                    <a:pt x="7062" y="629"/>
                    <a:pt x="7542" y="629"/>
                  </a:cubicBezTo>
                  <a:close/>
                  <a:moveTo>
                    <a:pt x="7542" y="1"/>
                  </a:moveTo>
                  <a:cubicBezTo>
                    <a:pt x="6988" y="1"/>
                    <a:pt x="6396" y="112"/>
                    <a:pt x="5694" y="297"/>
                  </a:cubicBezTo>
                  <a:cubicBezTo>
                    <a:pt x="4104" y="777"/>
                    <a:pt x="2736" y="1369"/>
                    <a:pt x="1701" y="2108"/>
                  </a:cubicBezTo>
                  <a:cubicBezTo>
                    <a:pt x="703" y="2885"/>
                    <a:pt x="37" y="3809"/>
                    <a:pt x="0" y="4955"/>
                  </a:cubicBezTo>
                  <a:lnTo>
                    <a:pt x="0" y="5029"/>
                  </a:lnTo>
                  <a:cubicBezTo>
                    <a:pt x="0" y="5029"/>
                    <a:pt x="148" y="5879"/>
                    <a:pt x="370" y="6877"/>
                  </a:cubicBezTo>
                  <a:cubicBezTo>
                    <a:pt x="592" y="7876"/>
                    <a:pt x="851" y="9059"/>
                    <a:pt x="1146" y="9761"/>
                  </a:cubicBezTo>
                  <a:cubicBezTo>
                    <a:pt x="1405" y="10427"/>
                    <a:pt x="1923" y="11388"/>
                    <a:pt x="2625" y="12201"/>
                  </a:cubicBezTo>
                  <a:cubicBezTo>
                    <a:pt x="2958" y="12608"/>
                    <a:pt x="3328" y="12978"/>
                    <a:pt x="3697" y="13236"/>
                  </a:cubicBezTo>
                  <a:cubicBezTo>
                    <a:pt x="4104" y="13532"/>
                    <a:pt x="4511" y="13717"/>
                    <a:pt x="4954" y="13717"/>
                  </a:cubicBezTo>
                  <a:cubicBezTo>
                    <a:pt x="5028" y="13717"/>
                    <a:pt x="5139" y="13717"/>
                    <a:pt x="5250" y="13680"/>
                  </a:cubicBezTo>
                  <a:cubicBezTo>
                    <a:pt x="5694" y="13606"/>
                    <a:pt x="6100" y="13347"/>
                    <a:pt x="6544" y="12978"/>
                  </a:cubicBezTo>
                  <a:cubicBezTo>
                    <a:pt x="7210" y="12460"/>
                    <a:pt x="7875" y="11721"/>
                    <a:pt x="8430" y="11018"/>
                  </a:cubicBezTo>
                  <a:cubicBezTo>
                    <a:pt x="8984" y="10279"/>
                    <a:pt x="9391" y="9613"/>
                    <a:pt x="9539" y="9096"/>
                  </a:cubicBezTo>
                  <a:cubicBezTo>
                    <a:pt x="9613" y="8800"/>
                    <a:pt x="9687" y="8282"/>
                    <a:pt x="9797" y="7691"/>
                  </a:cubicBezTo>
                  <a:cubicBezTo>
                    <a:pt x="10019" y="5842"/>
                    <a:pt x="10241" y="3032"/>
                    <a:pt x="10241" y="2219"/>
                  </a:cubicBezTo>
                  <a:cubicBezTo>
                    <a:pt x="10241" y="1738"/>
                    <a:pt x="10056" y="1184"/>
                    <a:pt x="9613" y="740"/>
                  </a:cubicBezTo>
                  <a:cubicBezTo>
                    <a:pt x="9169" y="297"/>
                    <a:pt x="8503" y="1"/>
                    <a:pt x="7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72;p51">
              <a:extLst>
                <a:ext uri="{FF2B5EF4-FFF2-40B4-BE49-F238E27FC236}">
                  <a16:creationId xmlns:a16="http://schemas.microsoft.com/office/drawing/2014/main" id="{B9D22294-8F41-B888-99D3-5AA10368D034}"/>
                </a:ext>
              </a:extLst>
            </p:cNvPr>
            <p:cNvSpPr/>
            <p:nvPr/>
          </p:nvSpPr>
          <p:spPr>
            <a:xfrm>
              <a:off x="3659775" y="2613900"/>
              <a:ext cx="321675" cy="302000"/>
            </a:xfrm>
            <a:custGeom>
              <a:avLst/>
              <a:gdLst/>
              <a:ahLst/>
              <a:cxnLst/>
              <a:rect l="l" t="t" r="r" b="b"/>
              <a:pathLst>
                <a:path w="12867" h="12080" extrusionOk="0">
                  <a:moveTo>
                    <a:pt x="8223" y="1"/>
                  </a:moveTo>
                  <a:cubicBezTo>
                    <a:pt x="6105" y="1"/>
                    <a:pt x="3346" y="637"/>
                    <a:pt x="1923" y="1758"/>
                  </a:cubicBezTo>
                  <a:cubicBezTo>
                    <a:pt x="1" y="3274"/>
                    <a:pt x="407" y="7119"/>
                    <a:pt x="592" y="8857"/>
                  </a:cubicBezTo>
                  <a:cubicBezTo>
                    <a:pt x="758" y="10153"/>
                    <a:pt x="1294" y="10318"/>
                    <a:pt x="1555" y="10318"/>
                  </a:cubicBezTo>
                  <a:cubicBezTo>
                    <a:pt x="1644" y="10318"/>
                    <a:pt x="1701" y="10299"/>
                    <a:pt x="1701" y="10299"/>
                  </a:cubicBezTo>
                  <a:lnTo>
                    <a:pt x="1701" y="10299"/>
                  </a:lnTo>
                  <a:cubicBezTo>
                    <a:pt x="1701" y="10299"/>
                    <a:pt x="1295" y="11001"/>
                    <a:pt x="1221" y="11519"/>
                  </a:cubicBezTo>
                  <a:cubicBezTo>
                    <a:pt x="1163" y="11769"/>
                    <a:pt x="1737" y="12079"/>
                    <a:pt x="2660" y="12079"/>
                  </a:cubicBezTo>
                  <a:cubicBezTo>
                    <a:pt x="3510" y="12079"/>
                    <a:pt x="4656" y="11816"/>
                    <a:pt x="5879" y="11001"/>
                  </a:cubicBezTo>
                  <a:cubicBezTo>
                    <a:pt x="8430" y="9263"/>
                    <a:pt x="9946" y="7858"/>
                    <a:pt x="9946" y="7858"/>
                  </a:cubicBezTo>
                  <a:cubicBezTo>
                    <a:pt x="9946" y="7858"/>
                    <a:pt x="10242" y="8265"/>
                    <a:pt x="10057" y="9152"/>
                  </a:cubicBezTo>
                  <a:cubicBezTo>
                    <a:pt x="9895" y="9825"/>
                    <a:pt x="10282" y="10282"/>
                    <a:pt x="10931" y="10282"/>
                  </a:cubicBezTo>
                  <a:cubicBezTo>
                    <a:pt x="11175" y="10282"/>
                    <a:pt x="11455" y="10218"/>
                    <a:pt x="11757" y="10077"/>
                  </a:cubicBezTo>
                  <a:cubicBezTo>
                    <a:pt x="12867" y="9559"/>
                    <a:pt x="12460" y="8968"/>
                    <a:pt x="12460" y="8968"/>
                  </a:cubicBezTo>
                  <a:cubicBezTo>
                    <a:pt x="12460" y="8968"/>
                    <a:pt x="12867" y="6343"/>
                    <a:pt x="12867" y="5012"/>
                  </a:cubicBezTo>
                  <a:cubicBezTo>
                    <a:pt x="12867" y="3681"/>
                    <a:pt x="12053" y="834"/>
                    <a:pt x="10131" y="243"/>
                  </a:cubicBezTo>
                  <a:cubicBezTo>
                    <a:pt x="9631" y="79"/>
                    <a:pt x="8966" y="1"/>
                    <a:pt x="8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73;p51">
              <a:extLst>
                <a:ext uri="{FF2B5EF4-FFF2-40B4-BE49-F238E27FC236}">
                  <a16:creationId xmlns:a16="http://schemas.microsoft.com/office/drawing/2014/main" id="{298040B2-39AF-153C-D0B9-95F7B4BCCABE}"/>
                </a:ext>
              </a:extLst>
            </p:cNvPr>
            <p:cNvSpPr/>
            <p:nvPr/>
          </p:nvSpPr>
          <p:spPr>
            <a:xfrm>
              <a:off x="3662550" y="2606075"/>
              <a:ext cx="327225" cy="317975"/>
            </a:xfrm>
            <a:custGeom>
              <a:avLst/>
              <a:gdLst/>
              <a:ahLst/>
              <a:cxnLst/>
              <a:rect l="l" t="t" r="r" b="b"/>
              <a:pathLst>
                <a:path w="13089" h="12719" extrusionOk="0">
                  <a:moveTo>
                    <a:pt x="8134" y="629"/>
                  </a:moveTo>
                  <a:cubicBezTo>
                    <a:pt x="8837" y="629"/>
                    <a:pt x="9502" y="703"/>
                    <a:pt x="9946" y="851"/>
                  </a:cubicBezTo>
                  <a:cubicBezTo>
                    <a:pt x="10796" y="1110"/>
                    <a:pt x="11425" y="1886"/>
                    <a:pt x="11831" y="2811"/>
                  </a:cubicBezTo>
                  <a:cubicBezTo>
                    <a:pt x="12275" y="3698"/>
                    <a:pt x="12460" y="4733"/>
                    <a:pt x="12460" y="5325"/>
                  </a:cubicBezTo>
                  <a:cubicBezTo>
                    <a:pt x="12460" y="5953"/>
                    <a:pt x="12349" y="6951"/>
                    <a:pt x="12275" y="7765"/>
                  </a:cubicBezTo>
                  <a:cubicBezTo>
                    <a:pt x="12164" y="8578"/>
                    <a:pt x="12053" y="9244"/>
                    <a:pt x="12053" y="9244"/>
                  </a:cubicBezTo>
                  <a:cubicBezTo>
                    <a:pt x="12053" y="9305"/>
                    <a:pt x="12053" y="9366"/>
                    <a:pt x="12095" y="9427"/>
                  </a:cubicBezTo>
                  <a:lnTo>
                    <a:pt x="12095" y="9427"/>
                  </a:lnTo>
                  <a:lnTo>
                    <a:pt x="12090" y="9429"/>
                  </a:lnTo>
                  <a:lnTo>
                    <a:pt x="12127" y="9539"/>
                  </a:lnTo>
                  <a:cubicBezTo>
                    <a:pt x="12127" y="9613"/>
                    <a:pt x="12127" y="9650"/>
                    <a:pt x="12053" y="9761"/>
                  </a:cubicBezTo>
                  <a:cubicBezTo>
                    <a:pt x="11979" y="9835"/>
                    <a:pt x="11831" y="9983"/>
                    <a:pt x="11536" y="10131"/>
                  </a:cubicBezTo>
                  <a:cubicBezTo>
                    <a:pt x="11240" y="10242"/>
                    <a:pt x="11018" y="10279"/>
                    <a:pt x="10833" y="10279"/>
                  </a:cubicBezTo>
                  <a:cubicBezTo>
                    <a:pt x="10611" y="10279"/>
                    <a:pt x="10463" y="10205"/>
                    <a:pt x="10352" y="10131"/>
                  </a:cubicBezTo>
                  <a:cubicBezTo>
                    <a:pt x="10279" y="10057"/>
                    <a:pt x="10205" y="9946"/>
                    <a:pt x="10205" y="9761"/>
                  </a:cubicBezTo>
                  <a:cubicBezTo>
                    <a:pt x="10205" y="9687"/>
                    <a:pt x="10205" y="9613"/>
                    <a:pt x="10242" y="9539"/>
                  </a:cubicBezTo>
                  <a:cubicBezTo>
                    <a:pt x="10279" y="9281"/>
                    <a:pt x="10315" y="9096"/>
                    <a:pt x="10315" y="8874"/>
                  </a:cubicBezTo>
                  <a:cubicBezTo>
                    <a:pt x="10315" y="8319"/>
                    <a:pt x="10094" y="8024"/>
                    <a:pt x="10057" y="7987"/>
                  </a:cubicBezTo>
                  <a:cubicBezTo>
                    <a:pt x="10020" y="7913"/>
                    <a:pt x="9946" y="7876"/>
                    <a:pt x="9872" y="7839"/>
                  </a:cubicBezTo>
                  <a:cubicBezTo>
                    <a:pt x="9761" y="7839"/>
                    <a:pt x="9687" y="7876"/>
                    <a:pt x="9613" y="7950"/>
                  </a:cubicBezTo>
                  <a:lnTo>
                    <a:pt x="9539" y="7987"/>
                  </a:lnTo>
                  <a:cubicBezTo>
                    <a:pt x="9243" y="8282"/>
                    <a:pt x="7801" y="9539"/>
                    <a:pt x="5583" y="11055"/>
                  </a:cubicBezTo>
                  <a:cubicBezTo>
                    <a:pt x="4437" y="11832"/>
                    <a:pt x="3365" y="12090"/>
                    <a:pt x="2552" y="12090"/>
                  </a:cubicBezTo>
                  <a:cubicBezTo>
                    <a:pt x="2145" y="12090"/>
                    <a:pt x="1812" y="12016"/>
                    <a:pt x="1627" y="11943"/>
                  </a:cubicBezTo>
                  <a:cubicBezTo>
                    <a:pt x="1524" y="11908"/>
                    <a:pt x="1452" y="11841"/>
                    <a:pt x="1413" y="11833"/>
                  </a:cubicBezTo>
                  <a:lnTo>
                    <a:pt x="1413" y="11833"/>
                  </a:lnTo>
                  <a:cubicBezTo>
                    <a:pt x="1456" y="11647"/>
                    <a:pt x="1560" y="11372"/>
                    <a:pt x="1664" y="11129"/>
                  </a:cubicBezTo>
                  <a:cubicBezTo>
                    <a:pt x="1738" y="11018"/>
                    <a:pt x="1775" y="10944"/>
                    <a:pt x="1812" y="10870"/>
                  </a:cubicBezTo>
                  <a:cubicBezTo>
                    <a:pt x="1849" y="10796"/>
                    <a:pt x="1886" y="10759"/>
                    <a:pt x="1886" y="10759"/>
                  </a:cubicBezTo>
                  <a:cubicBezTo>
                    <a:pt x="1923" y="10649"/>
                    <a:pt x="1923" y="10501"/>
                    <a:pt x="1849" y="10390"/>
                  </a:cubicBezTo>
                  <a:cubicBezTo>
                    <a:pt x="1795" y="10336"/>
                    <a:pt x="1701" y="10301"/>
                    <a:pt x="1611" y="10301"/>
                  </a:cubicBezTo>
                  <a:cubicBezTo>
                    <a:pt x="1579" y="10301"/>
                    <a:pt x="1546" y="10306"/>
                    <a:pt x="1516" y="10316"/>
                  </a:cubicBezTo>
                  <a:lnTo>
                    <a:pt x="1443" y="10316"/>
                  </a:lnTo>
                  <a:cubicBezTo>
                    <a:pt x="1369" y="10316"/>
                    <a:pt x="1258" y="10279"/>
                    <a:pt x="1147" y="10168"/>
                  </a:cubicBezTo>
                  <a:cubicBezTo>
                    <a:pt x="1036" y="10020"/>
                    <a:pt x="851" y="9724"/>
                    <a:pt x="814" y="9133"/>
                  </a:cubicBezTo>
                  <a:cubicBezTo>
                    <a:pt x="703" y="8504"/>
                    <a:pt x="629" y="7580"/>
                    <a:pt x="629" y="6582"/>
                  </a:cubicBezTo>
                  <a:cubicBezTo>
                    <a:pt x="629" y="5768"/>
                    <a:pt x="703" y="4881"/>
                    <a:pt x="888" y="4142"/>
                  </a:cubicBezTo>
                  <a:cubicBezTo>
                    <a:pt x="1110" y="3365"/>
                    <a:pt x="1480" y="2737"/>
                    <a:pt x="1997" y="2330"/>
                  </a:cubicBezTo>
                  <a:cubicBezTo>
                    <a:pt x="2663" y="1776"/>
                    <a:pt x="3698" y="1369"/>
                    <a:pt x="4807" y="1073"/>
                  </a:cubicBezTo>
                  <a:cubicBezTo>
                    <a:pt x="5916" y="777"/>
                    <a:pt x="7099" y="629"/>
                    <a:pt x="8134" y="629"/>
                  </a:cubicBezTo>
                  <a:close/>
                  <a:moveTo>
                    <a:pt x="8134" y="1"/>
                  </a:moveTo>
                  <a:cubicBezTo>
                    <a:pt x="7025" y="1"/>
                    <a:pt x="5805" y="149"/>
                    <a:pt x="4622" y="482"/>
                  </a:cubicBezTo>
                  <a:cubicBezTo>
                    <a:pt x="3476" y="777"/>
                    <a:pt x="2404" y="1221"/>
                    <a:pt x="1627" y="1813"/>
                  </a:cubicBezTo>
                  <a:cubicBezTo>
                    <a:pt x="962" y="2367"/>
                    <a:pt x="555" y="3143"/>
                    <a:pt x="296" y="3957"/>
                  </a:cubicBezTo>
                  <a:cubicBezTo>
                    <a:pt x="75" y="4807"/>
                    <a:pt x="1" y="5731"/>
                    <a:pt x="1" y="6582"/>
                  </a:cubicBezTo>
                  <a:cubicBezTo>
                    <a:pt x="1" y="7617"/>
                    <a:pt x="112" y="8578"/>
                    <a:pt x="186" y="9207"/>
                  </a:cubicBezTo>
                  <a:cubicBezTo>
                    <a:pt x="259" y="9872"/>
                    <a:pt x="444" y="10316"/>
                    <a:pt x="703" y="10575"/>
                  </a:cubicBezTo>
                  <a:cubicBezTo>
                    <a:pt x="836" y="10726"/>
                    <a:pt x="978" y="10819"/>
                    <a:pt x="1110" y="10869"/>
                  </a:cubicBezTo>
                  <a:lnTo>
                    <a:pt x="1110" y="10869"/>
                  </a:lnTo>
                  <a:cubicBezTo>
                    <a:pt x="1110" y="10870"/>
                    <a:pt x="1110" y="10870"/>
                    <a:pt x="1110" y="10870"/>
                  </a:cubicBezTo>
                  <a:cubicBezTo>
                    <a:pt x="1003" y="11119"/>
                    <a:pt x="863" y="11436"/>
                    <a:pt x="819" y="11723"/>
                  </a:cubicBezTo>
                  <a:lnTo>
                    <a:pt x="819" y="11723"/>
                  </a:lnTo>
                  <a:lnTo>
                    <a:pt x="814" y="11721"/>
                  </a:lnTo>
                  <a:lnTo>
                    <a:pt x="777" y="11832"/>
                  </a:lnTo>
                  <a:cubicBezTo>
                    <a:pt x="777" y="12016"/>
                    <a:pt x="888" y="12164"/>
                    <a:pt x="999" y="12275"/>
                  </a:cubicBezTo>
                  <a:cubicBezTo>
                    <a:pt x="1147" y="12423"/>
                    <a:pt x="1369" y="12497"/>
                    <a:pt x="1627" y="12608"/>
                  </a:cubicBezTo>
                  <a:cubicBezTo>
                    <a:pt x="1886" y="12682"/>
                    <a:pt x="2182" y="12719"/>
                    <a:pt x="2552" y="12719"/>
                  </a:cubicBezTo>
                  <a:cubicBezTo>
                    <a:pt x="3476" y="12719"/>
                    <a:pt x="4696" y="12423"/>
                    <a:pt x="5953" y="11573"/>
                  </a:cubicBezTo>
                  <a:cubicBezTo>
                    <a:pt x="7781" y="10327"/>
                    <a:pt x="9078" y="9234"/>
                    <a:pt x="9679" y="8714"/>
                  </a:cubicBezTo>
                  <a:lnTo>
                    <a:pt x="9679" y="8714"/>
                  </a:lnTo>
                  <a:cubicBezTo>
                    <a:pt x="9684" y="8762"/>
                    <a:pt x="9687" y="8815"/>
                    <a:pt x="9687" y="8874"/>
                  </a:cubicBezTo>
                  <a:cubicBezTo>
                    <a:pt x="9687" y="9014"/>
                    <a:pt x="9687" y="9187"/>
                    <a:pt x="9624" y="9394"/>
                  </a:cubicBezTo>
                  <a:lnTo>
                    <a:pt x="9624" y="9394"/>
                  </a:lnTo>
                  <a:lnTo>
                    <a:pt x="9613" y="9392"/>
                  </a:lnTo>
                  <a:cubicBezTo>
                    <a:pt x="9613" y="9539"/>
                    <a:pt x="9576" y="9650"/>
                    <a:pt x="9576" y="9761"/>
                  </a:cubicBezTo>
                  <a:cubicBezTo>
                    <a:pt x="9576" y="10094"/>
                    <a:pt x="9724" y="10390"/>
                    <a:pt x="9946" y="10575"/>
                  </a:cubicBezTo>
                  <a:cubicBezTo>
                    <a:pt x="10168" y="10796"/>
                    <a:pt x="10500" y="10907"/>
                    <a:pt x="10833" y="10907"/>
                  </a:cubicBezTo>
                  <a:cubicBezTo>
                    <a:pt x="11129" y="10907"/>
                    <a:pt x="11462" y="10833"/>
                    <a:pt x="11794" y="10686"/>
                  </a:cubicBezTo>
                  <a:cubicBezTo>
                    <a:pt x="12127" y="10501"/>
                    <a:pt x="12386" y="10316"/>
                    <a:pt x="12534" y="10131"/>
                  </a:cubicBezTo>
                  <a:cubicBezTo>
                    <a:pt x="12682" y="9946"/>
                    <a:pt x="12756" y="9724"/>
                    <a:pt x="12756" y="9539"/>
                  </a:cubicBezTo>
                  <a:cubicBezTo>
                    <a:pt x="12756" y="9409"/>
                    <a:pt x="12727" y="9306"/>
                    <a:pt x="12695" y="9232"/>
                  </a:cubicBezTo>
                  <a:lnTo>
                    <a:pt x="12695" y="9232"/>
                  </a:lnTo>
                  <a:cubicBezTo>
                    <a:pt x="12764" y="8771"/>
                    <a:pt x="13088" y="6546"/>
                    <a:pt x="13088" y="5325"/>
                  </a:cubicBezTo>
                  <a:cubicBezTo>
                    <a:pt x="13088" y="4585"/>
                    <a:pt x="12866" y="3550"/>
                    <a:pt x="12423" y="2552"/>
                  </a:cubicBezTo>
                  <a:cubicBezTo>
                    <a:pt x="11942" y="1554"/>
                    <a:pt x="11203" y="593"/>
                    <a:pt x="10131" y="260"/>
                  </a:cubicBezTo>
                  <a:cubicBezTo>
                    <a:pt x="9576" y="75"/>
                    <a:pt x="8911" y="1"/>
                    <a:pt x="8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74;p51">
              <a:extLst>
                <a:ext uri="{FF2B5EF4-FFF2-40B4-BE49-F238E27FC236}">
                  <a16:creationId xmlns:a16="http://schemas.microsoft.com/office/drawing/2014/main" id="{9804BB4A-F619-E1DF-9DE4-7B9285D49D7A}"/>
                </a:ext>
              </a:extLst>
            </p:cNvPr>
            <p:cNvSpPr/>
            <p:nvPr/>
          </p:nvSpPr>
          <p:spPr>
            <a:xfrm>
              <a:off x="3314100" y="3493950"/>
              <a:ext cx="431675" cy="128850"/>
            </a:xfrm>
            <a:custGeom>
              <a:avLst/>
              <a:gdLst/>
              <a:ahLst/>
              <a:cxnLst/>
              <a:rect l="l" t="t" r="r" b="b"/>
              <a:pathLst>
                <a:path w="17267" h="5154" extrusionOk="0">
                  <a:moveTo>
                    <a:pt x="3848" y="0"/>
                  </a:moveTo>
                  <a:cubicBezTo>
                    <a:pt x="3145" y="0"/>
                    <a:pt x="2774" y="163"/>
                    <a:pt x="2774" y="163"/>
                  </a:cubicBezTo>
                  <a:cubicBezTo>
                    <a:pt x="334" y="1789"/>
                    <a:pt x="1" y="4710"/>
                    <a:pt x="925" y="5006"/>
                  </a:cubicBezTo>
                  <a:cubicBezTo>
                    <a:pt x="1233" y="5117"/>
                    <a:pt x="3152" y="5154"/>
                    <a:pt x="5572" y="5154"/>
                  </a:cubicBezTo>
                  <a:cubicBezTo>
                    <a:pt x="10414" y="5154"/>
                    <a:pt x="17266" y="5006"/>
                    <a:pt x="17266" y="5006"/>
                  </a:cubicBezTo>
                  <a:lnTo>
                    <a:pt x="17155" y="2788"/>
                  </a:lnTo>
                  <a:cubicBezTo>
                    <a:pt x="17155" y="2788"/>
                    <a:pt x="13717" y="2492"/>
                    <a:pt x="13125" y="2492"/>
                  </a:cubicBezTo>
                  <a:cubicBezTo>
                    <a:pt x="12497" y="2492"/>
                    <a:pt x="8245" y="1272"/>
                    <a:pt x="6101" y="458"/>
                  </a:cubicBezTo>
                  <a:cubicBezTo>
                    <a:pt x="5157" y="101"/>
                    <a:pt x="4400" y="0"/>
                    <a:pt x="3848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75;p51">
              <a:extLst>
                <a:ext uri="{FF2B5EF4-FFF2-40B4-BE49-F238E27FC236}">
                  <a16:creationId xmlns:a16="http://schemas.microsoft.com/office/drawing/2014/main" id="{1DEDCCB3-6E3B-2DBE-2C05-58D54E771926}"/>
                </a:ext>
              </a:extLst>
            </p:cNvPr>
            <p:cNvSpPr/>
            <p:nvPr/>
          </p:nvSpPr>
          <p:spPr>
            <a:xfrm>
              <a:off x="3317800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3698" y="629"/>
                  </a:moveTo>
                  <a:cubicBezTo>
                    <a:pt x="4215" y="629"/>
                    <a:pt x="4918" y="703"/>
                    <a:pt x="5842" y="1072"/>
                  </a:cubicBezTo>
                  <a:cubicBezTo>
                    <a:pt x="6914" y="1479"/>
                    <a:pt x="8541" y="1997"/>
                    <a:pt x="9946" y="2403"/>
                  </a:cubicBezTo>
                  <a:cubicBezTo>
                    <a:pt x="10648" y="2588"/>
                    <a:pt x="11314" y="2773"/>
                    <a:pt x="11831" y="2884"/>
                  </a:cubicBezTo>
                  <a:cubicBezTo>
                    <a:pt x="12090" y="2958"/>
                    <a:pt x="12312" y="3032"/>
                    <a:pt x="12497" y="3069"/>
                  </a:cubicBezTo>
                  <a:cubicBezTo>
                    <a:pt x="12719" y="3106"/>
                    <a:pt x="12829" y="3106"/>
                    <a:pt x="12977" y="3106"/>
                  </a:cubicBezTo>
                  <a:cubicBezTo>
                    <a:pt x="13236" y="3106"/>
                    <a:pt x="14271" y="3180"/>
                    <a:pt x="15196" y="3254"/>
                  </a:cubicBezTo>
                  <a:cubicBezTo>
                    <a:pt x="15801" y="3302"/>
                    <a:pt x="16390" y="3350"/>
                    <a:pt x="16725" y="3378"/>
                  </a:cubicBezTo>
                  <a:lnTo>
                    <a:pt x="16725" y="3378"/>
                  </a:lnTo>
                  <a:lnTo>
                    <a:pt x="16806" y="5033"/>
                  </a:lnTo>
                  <a:lnTo>
                    <a:pt x="16806" y="5033"/>
                  </a:lnTo>
                  <a:cubicBezTo>
                    <a:pt x="16608" y="5037"/>
                    <a:pt x="16322" y="5047"/>
                    <a:pt x="15972" y="5065"/>
                  </a:cubicBezTo>
                  <a:cubicBezTo>
                    <a:pt x="13828" y="5102"/>
                    <a:pt x="9058" y="5176"/>
                    <a:pt x="5435" y="5176"/>
                  </a:cubicBezTo>
                  <a:cubicBezTo>
                    <a:pt x="4215" y="5176"/>
                    <a:pt x="3143" y="5176"/>
                    <a:pt x="2330" y="5139"/>
                  </a:cubicBezTo>
                  <a:cubicBezTo>
                    <a:pt x="1923" y="5139"/>
                    <a:pt x="1553" y="5102"/>
                    <a:pt x="1332" y="5102"/>
                  </a:cubicBezTo>
                  <a:cubicBezTo>
                    <a:pt x="1184" y="5102"/>
                    <a:pt x="1073" y="5065"/>
                    <a:pt x="999" y="5065"/>
                  </a:cubicBezTo>
                  <a:lnTo>
                    <a:pt x="888" y="5065"/>
                  </a:lnTo>
                  <a:cubicBezTo>
                    <a:pt x="814" y="5028"/>
                    <a:pt x="777" y="4991"/>
                    <a:pt x="703" y="4843"/>
                  </a:cubicBezTo>
                  <a:cubicBezTo>
                    <a:pt x="666" y="4732"/>
                    <a:pt x="629" y="4547"/>
                    <a:pt x="629" y="4289"/>
                  </a:cubicBezTo>
                  <a:cubicBezTo>
                    <a:pt x="629" y="3808"/>
                    <a:pt x="777" y="3180"/>
                    <a:pt x="1110" y="2551"/>
                  </a:cubicBezTo>
                  <a:cubicBezTo>
                    <a:pt x="1479" y="1886"/>
                    <a:pt x="1997" y="1220"/>
                    <a:pt x="2773" y="740"/>
                  </a:cubicBezTo>
                  <a:lnTo>
                    <a:pt x="2768" y="730"/>
                  </a:lnTo>
                  <a:lnTo>
                    <a:pt x="2768" y="730"/>
                  </a:lnTo>
                  <a:cubicBezTo>
                    <a:pt x="2865" y="703"/>
                    <a:pt x="3181" y="629"/>
                    <a:pt x="3698" y="629"/>
                  </a:cubicBezTo>
                  <a:close/>
                  <a:moveTo>
                    <a:pt x="3698" y="0"/>
                  </a:moveTo>
                  <a:cubicBezTo>
                    <a:pt x="2921" y="0"/>
                    <a:pt x="2515" y="185"/>
                    <a:pt x="2478" y="185"/>
                  </a:cubicBezTo>
                  <a:lnTo>
                    <a:pt x="2441" y="222"/>
                  </a:lnTo>
                  <a:cubicBezTo>
                    <a:pt x="1590" y="776"/>
                    <a:pt x="962" y="1516"/>
                    <a:pt x="592" y="2255"/>
                  </a:cubicBezTo>
                  <a:cubicBezTo>
                    <a:pt x="186" y="2958"/>
                    <a:pt x="1" y="3697"/>
                    <a:pt x="1" y="4289"/>
                  </a:cubicBezTo>
                  <a:cubicBezTo>
                    <a:pt x="1" y="4621"/>
                    <a:pt x="38" y="4880"/>
                    <a:pt x="149" y="5102"/>
                  </a:cubicBezTo>
                  <a:cubicBezTo>
                    <a:pt x="259" y="5361"/>
                    <a:pt x="444" y="5546"/>
                    <a:pt x="666" y="5620"/>
                  </a:cubicBezTo>
                  <a:cubicBezTo>
                    <a:pt x="777" y="5657"/>
                    <a:pt x="851" y="5657"/>
                    <a:pt x="925" y="5694"/>
                  </a:cubicBezTo>
                  <a:cubicBezTo>
                    <a:pt x="1258" y="5731"/>
                    <a:pt x="1849" y="5731"/>
                    <a:pt x="2626" y="5768"/>
                  </a:cubicBezTo>
                  <a:lnTo>
                    <a:pt x="5435" y="5768"/>
                  </a:lnTo>
                  <a:cubicBezTo>
                    <a:pt x="10278" y="5768"/>
                    <a:pt x="17118" y="5657"/>
                    <a:pt x="17118" y="5657"/>
                  </a:cubicBezTo>
                  <a:cubicBezTo>
                    <a:pt x="17229" y="5657"/>
                    <a:pt x="17303" y="5620"/>
                    <a:pt x="17340" y="5546"/>
                  </a:cubicBezTo>
                  <a:cubicBezTo>
                    <a:pt x="17414" y="5509"/>
                    <a:pt x="17451" y="5398"/>
                    <a:pt x="17414" y="5324"/>
                  </a:cubicBezTo>
                  <a:lnTo>
                    <a:pt x="17340" y="3106"/>
                  </a:lnTo>
                  <a:cubicBezTo>
                    <a:pt x="17340" y="2958"/>
                    <a:pt x="17192" y="2810"/>
                    <a:pt x="17044" y="2810"/>
                  </a:cubicBezTo>
                  <a:cubicBezTo>
                    <a:pt x="17044" y="2810"/>
                    <a:pt x="16194" y="2736"/>
                    <a:pt x="15233" y="2662"/>
                  </a:cubicBezTo>
                  <a:cubicBezTo>
                    <a:pt x="14308" y="2588"/>
                    <a:pt x="13310" y="2514"/>
                    <a:pt x="12977" y="2514"/>
                  </a:cubicBezTo>
                  <a:cubicBezTo>
                    <a:pt x="12940" y="2514"/>
                    <a:pt x="12792" y="2477"/>
                    <a:pt x="12645" y="2440"/>
                  </a:cubicBezTo>
                  <a:cubicBezTo>
                    <a:pt x="11425" y="2218"/>
                    <a:pt x="7912" y="1183"/>
                    <a:pt x="6064" y="481"/>
                  </a:cubicBezTo>
                  <a:cubicBezTo>
                    <a:pt x="5103" y="111"/>
                    <a:pt x="4289" y="0"/>
                    <a:pt x="3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76;p51">
              <a:extLst>
                <a:ext uri="{FF2B5EF4-FFF2-40B4-BE49-F238E27FC236}">
                  <a16:creationId xmlns:a16="http://schemas.microsoft.com/office/drawing/2014/main" id="{66E38779-D8E0-4777-E6DE-9B6B8EAE8659}"/>
                </a:ext>
              </a:extLst>
            </p:cNvPr>
            <p:cNvSpPr/>
            <p:nvPr/>
          </p:nvSpPr>
          <p:spPr>
            <a:xfrm>
              <a:off x="3642225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4177" y="1"/>
                  </a:moveTo>
                  <a:cubicBezTo>
                    <a:pt x="4110" y="1"/>
                    <a:pt x="4049" y="16"/>
                    <a:pt x="3993" y="50"/>
                  </a:cubicBezTo>
                  <a:cubicBezTo>
                    <a:pt x="3180" y="605"/>
                    <a:pt x="481" y="2934"/>
                    <a:pt x="481" y="2934"/>
                  </a:cubicBezTo>
                  <a:lnTo>
                    <a:pt x="0" y="3821"/>
                  </a:lnTo>
                  <a:lnTo>
                    <a:pt x="2736" y="3821"/>
                  </a:lnTo>
                  <a:cubicBezTo>
                    <a:pt x="3610" y="3821"/>
                    <a:pt x="3995" y="3516"/>
                    <a:pt x="4336" y="3516"/>
                  </a:cubicBezTo>
                  <a:cubicBezTo>
                    <a:pt x="4370" y="3516"/>
                    <a:pt x="4403" y="3519"/>
                    <a:pt x="4437" y="3525"/>
                  </a:cubicBezTo>
                  <a:cubicBezTo>
                    <a:pt x="4843" y="3599"/>
                    <a:pt x="6618" y="3969"/>
                    <a:pt x="6618" y="3969"/>
                  </a:cubicBezTo>
                  <a:cubicBezTo>
                    <a:pt x="6618" y="3969"/>
                    <a:pt x="7321" y="3821"/>
                    <a:pt x="7247" y="3525"/>
                  </a:cubicBezTo>
                  <a:cubicBezTo>
                    <a:pt x="7177" y="3249"/>
                    <a:pt x="5138" y="1"/>
                    <a:pt x="4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77;p51">
              <a:extLst>
                <a:ext uri="{FF2B5EF4-FFF2-40B4-BE49-F238E27FC236}">
                  <a16:creationId xmlns:a16="http://schemas.microsoft.com/office/drawing/2014/main" id="{1F11F524-AA0F-2273-AAB1-204548D72558}"/>
                </a:ext>
              </a:extLst>
            </p:cNvPr>
            <p:cNvSpPr/>
            <p:nvPr/>
          </p:nvSpPr>
          <p:spPr>
            <a:xfrm>
              <a:off x="3634825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4474" y="0"/>
                  </a:moveTo>
                  <a:cubicBezTo>
                    <a:pt x="4363" y="0"/>
                    <a:pt x="4252" y="0"/>
                    <a:pt x="4141" y="74"/>
                  </a:cubicBezTo>
                  <a:cubicBezTo>
                    <a:pt x="3698" y="370"/>
                    <a:pt x="2810" y="1073"/>
                    <a:pt x="2034" y="1738"/>
                  </a:cubicBezTo>
                  <a:cubicBezTo>
                    <a:pt x="1258" y="2403"/>
                    <a:pt x="555" y="2958"/>
                    <a:pt x="555" y="2958"/>
                  </a:cubicBezTo>
                  <a:cubicBezTo>
                    <a:pt x="444" y="3069"/>
                    <a:pt x="407" y="3291"/>
                    <a:pt x="518" y="3402"/>
                  </a:cubicBezTo>
                  <a:cubicBezTo>
                    <a:pt x="578" y="3481"/>
                    <a:pt x="669" y="3518"/>
                    <a:pt x="758" y="3518"/>
                  </a:cubicBezTo>
                  <a:cubicBezTo>
                    <a:pt x="835" y="3518"/>
                    <a:pt x="910" y="3490"/>
                    <a:pt x="962" y="3439"/>
                  </a:cubicBezTo>
                  <a:cubicBezTo>
                    <a:pt x="962" y="3439"/>
                    <a:pt x="1147" y="3291"/>
                    <a:pt x="1405" y="3069"/>
                  </a:cubicBezTo>
                  <a:cubicBezTo>
                    <a:pt x="1812" y="2736"/>
                    <a:pt x="2404" y="2219"/>
                    <a:pt x="2995" y="1701"/>
                  </a:cubicBezTo>
                  <a:cubicBezTo>
                    <a:pt x="3587" y="1220"/>
                    <a:pt x="4178" y="777"/>
                    <a:pt x="4474" y="592"/>
                  </a:cubicBezTo>
                  <a:cubicBezTo>
                    <a:pt x="4511" y="592"/>
                    <a:pt x="4585" y="629"/>
                    <a:pt x="4733" y="703"/>
                  </a:cubicBezTo>
                  <a:cubicBezTo>
                    <a:pt x="4918" y="814"/>
                    <a:pt x="5213" y="1073"/>
                    <a:pt x="5472" y="1405"/>
                  </a:cubicBezTo>
                  <a:cubicBezTo>
                    <a:pt x="5916" y="1849"/>
                    <a:pt x="6360" y="2477"/>
                    <a:pt x="6692" y="2958"/>
                  </a:cubicBezTo>
                  <a:cubicBezTo>
                    <a:pt x="6840" y="3217"/>
                    <a:pt x="6988" y="3439"/>
                    <a:pt x="7099" y="3624"/>
                  </a:cubicBezTo>
                  <a:cubicBezTo>
                    <a:pt x="7136" y="3697"/>
                    <a:pt x="7173" y="3771"/>
                    <a:pt x="7210" y="3808"/>
                  </a:cubicBezTo>
                  <a:lnTo>
                    <a:pt x="7214" y="3817"/>
                  </a:lnTo>
                  <a:lnTo>
                    <a:pt x="7214" y="3817"/>
                  </a:lnTo>
                  <a:cubicBezTo>
                    <a:pt x="7176" y="3850"/>
                    <a:pt x="7111" y="3882"/>
                    <a:pt x="7062" y="3882"/>
                  </a:cubicBezTo>
                  <a:lnTo>
                    <a:pt x="6936" y="3946"/>
                  </a:lnTo>
                  <a:lnTo>
                    <a:pt x="6936" y="3946"/>
                  </a:lnTo>
                  <a:cubicBezTo>
                    <a:pt x="6635" y="3884"/>
                    <a:pt x="5139" y="3579"/>
                    <a:pt x="4807" y="3513"/>
                  </a:cubicBezTo>
                  <a:lnTo>
                    <a:pt x="4659" y="3476"/>
                  </a:lnTo>
                  <a:cubicBezTo>
                    <a:pt x="4363" y="3476"/>
                    <a:pt x="4178" y="3587"/>
                    <a:pt x="3956" y="3660"/>
                  </a:cubicBezTo>
                  <a:cubicBezTo>
                    <a:pt x="3698" y="3734"/>
                    <a:pt x="3439" y="3808"/>
                    <a:pt x="3032" y="3808"/>
                  </a:cubicBezTo>
                  <a:lnTo>
                    <a:pt x="296" y="3808"/>
                  </a:lnTo>
                  <a:cubicBezTo>
                    <a:pt x="148" y="3808"/>
                    <a:pt x="1" y="3919"/>
                    <a:pt x="1" y="4104"/>
                  </a:cubicBezTo>
                  <a:cubicBezTo>
                    <a:pt x="1" y="4289"/>
                    <a:pt x="148" y="4400"/>
                    <a:pt x="296" y="4400"/>
                  </a:cubicBezTo>
                  <a:lnTo>
                    <a:pt x="3032" y="4400"/>
                  </a:lnTo>
                  <a:cubicBezTo>
                    <a:pt x="3513" y="4400"/>
                    <a:pt x="3846" y="4326"/>
                    <a:pt x="4141" y="4252"/>
                  </a:cubicBezTo>
                  <a:cubicBezTo>
                    <a:pt x="4400" y="4141"/>
                    <a:pt x="4585" y="4104"/>
                    <a:pt x="4659" y="4104"/>
                  </a:cubicBezTo>
                  <a:lnTo>
                    <a:pt x="4696" y="4104"/>
                  </a:lnTo>
                  <a:cubicBezTo>
                    <a:pt x="5066" y="4178"/>
                    <a:pt x="6877" y="4548"/>
                    <a:pt x="6877" y="4548"/>
                  </a:cubicBezTo>
                  <a:lnTo>
                    <a:pt x="6988" y="4548"/>
                  </a:lnTo>
                  <a:cubicBezTo>
                    <a:pt x="7025" y="4548"/>
                    <a:pt x="7173" y="4511"/>
                    <a:pt x="7358" y="4437"/>
                  </a:cubicBezTo>
                  <a:cubicBezTo>
                    <a:pt x="7469" y="4400"/>
                    <a:pt x="7543" y="4326"/>
                    <a:pt x="7653" y="4252"/>
                  </a:cubicBezTo>
                  <a:cubicBezTo>
                    <a:pt x="7727" y="4178"/>
                    <a:pt x="7838" y="4030"/>
                    <a:pt x="7838" y="3845"/>
                  </a:cubicBezTo>
                  <a:lnTo>
                    <a:pt x="7838" y="3734"/>
                  </a:lnTo>
                  <a:cubicBezTo>
                    <a:pt x="7801" y="3660"/>
                    <a:pt x="7801" y="3624"/>
                    <a:pt x="7764" y="3587"/>
                  </a:cubicBezTo>
                  <a:cubicBezTo>
                    <a:pt x="7690" y="3402"/>
                    <a:pt x="7506" y="3143"/>
                    <a:pt x="7284" y="2773"/>
                  </a:cubicBezTo>
                  <a:cubicBezTo>
                    <a:pt x="6951" y="2219"/>
                    <a:pt x="6470" y="1553"/>
                    <a:pt x="5990" y="1036"/>
                  </a:cubicBezTo>
                  <a:cubicBezTo>
                    <a:pt x="5731" y="740"/>
                    <a:pt x="5509" y="518"/>
                    <a:pt x="5250" y="296"/>
                  </a:cubicBezTo>
                  <a:cubicBezTo>
                    <a:pt x="4992" y="148"/>
                    <a:pt x="4770" y="0"/>
                    <a:pt x="4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778;p51">
              <a:extLst>
                <a:ext uri="{FF2B5EF4-FFF2-40B4-BE49-F238E27FC236}">
                  <a16:creationId xmlns:a16="http://schemas.microsoft.com/office/drawing/2014/main" id="{3217A7A3-4EDB-E731-FEC7-04719496EB71}"/>
                </a:ext>
              </a:extLst>
            </p:cNvPr>
            <p:cNvSpPr/>
            <p:nvPr/>
          </p:nvSpPr>
          <p:spPr>
            <a:xfrm>
              <a:off x="4000825" y="3493950"/>
              <a:ext cx="430750" cy="128850"/>
            </a:xfrm>
            <a:custGeom>
              <a:avLst/>
              <a:gdLst/>
              <a:ahLst/>
              <a:cxnLst/>
              <a:rect l="l" t="t" r="r" b="b"/>
              <a:pathLst>
                <a:path w="17230" h="5154" extrusionOk="0">
                  <a:moveTo>
                    <a:pt x="13404" y="0"/>
                  </a:moveTo>
                  <a:cubicBezTo>
                    <a:pt x="12849" y="0"/>
                    <a:pt x="12093" y="101"/>
                    <a:pt x="11166" y="458"/>
                  </a:cubicBezTo>
                  <a:cubicBezTo>
                    <a:pt x="9022" y="1272"/>
                    <a:pt x="4770" y="2492"/>
                    <a:pt x="4142" y="2492"/>
                  </a:cubicBezTo>
                  <a:cubicBezTo>
                    <a:pt x="3550" y="2492"/>
                    <a:pt x="75" y="2788"/>
                    <a:pt x="75" y="2788"/>
                  </a:cubicBezTo>
                  <a:lnTo>
                    <a:pt x="1" y="5006"/>
                  </a:lnTo>
                  <a:cubicBezTo>
                    <a:pt x="1" y="5006"/>
                    <a:pt x="6853" y="5154"/>
                    <a:pt x="11695" y="5154"/>
                  </a:cubicBezTo>
                  <a:cubicBezTo>
                    <a:pt x="14115" y="5154"/>
                    <a:pt x="16034" y="5117"/>
                    <a:pt x="16342" y="5006"/>
                  </a:cubicBezTo>
                  <a:cubicBezTo>
                    <a:pt x="17229" y="4710"/>
                    <a:pt x="16933" y="1789"/>
                    <a:pt x="14493" y="163"/>
                  </a:cubicBezTo>
                  <a:cubicBezTo>
                    <a:pt x="14493" y="163"/>
                    <a:pt x="14111" y="0"/>
                    <a:pt x="13404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79;p51">
              <a:extLst>
                <a:ext uri="{FF2B5EF4-FFF2-40B4-BE49-F238E27FC236}">
                  <a16:creationId xmlns:a16="http://schemas.microsoft.com/office/drawing/2014/main" id="{6B02FFE9-5CE1-86F7-6DA6-211A54B5C878}"/>
                </a:ext>
              </a:extLst>
            </p:cNvPr>
            <p:cNvSpPr/>
            <p:nvPr/>
          </p:nvSpPr>
          <p:spPr>
            <a:xfrm>
              <a:off x="3992525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13753" y="629"/>
                  </a:moveTo>
                  <a:cubicBezTo>
                    <a:pt x="14086" y="629"/>
                    <a:pt x="14345" y="666"/>
                    <a:pt x="14493" y="703"/>
                  </a:cubicBezTo>
                  <a:cubicBezTo>
                    <a:pt x="14567" y="703"/>
                    <a:pt x="14641" y="740"/>
                    <a:pt x="14678" y="740"/>
                  </a:cubicBezTo>
                  <a:cubicBezTo>
                    <a:pt x="15417" y="1220"/>
                    <a:pt x="15971" y="1886"/>
                    <a:pt x="16304" y="2551"/>
                  </a:cubicBezTo>
                  <a:cubicBezTo>
                    <a:pt x="16674" y="3180"/>
                    <a:pt x="16822" y="3808"/>
                    <a:pt x="16822" y="4289"/>
                  </a:cubicBezTo>
                  <a:cubicBezTo>
                    <a:pt x="16822" y="4547"/>
                    <a:pt x="16785" y="4732"/>
                    <a:pt x="16711" y="4880"/>
                  </a:cubicBezTo>
                  <a:cubicBezTo>
                    <a:pt x="16674" y="4991"/>
                    <a:pt x="16600" y="5028"/>
                    <a:pt x="16563" y="5065"/>
                  </a:cubicBezTo>
                  <a:lnTo>
                    <a:pt x="16415" y="5065"/>
                  </a:lnTo>
                  <a:cubicBezTo>
                    <a:pt x="16156" y="5102"/>
                    <a:pt x="15565" y="5139"/>
                    <a:pt x="14788" y="5139"/>
                  </a:cubicBezTo>
                  <a:cubicBezTo>
                    <a:pt x="14049" y="5176"/>
                    <a:pt x="13088" y="5176"/>
                    <a:pt x="12016" y="5176"/>
                  </a:cubicBezTo>
                  <a:cubicBezTo>
                    <a:pt x="9613" y="5176"/>
                    <a:pt x="6692" y="5139"/>
                    <a:pt x="4363" y="5102"/>
                  </a:cubicBezTo>
                  <a:cubicBezTo>
                    <a:pt x="3180" y="5102"/>
                    <a:pt x="2181" y="5065"/>
                    <a:pt x="1479" y="5065"/>
                  </a:cubicBezTo>
                  <a:cubicBezTo>
                    <a:pt x="1119" y="5047"/>
                    <a:pt x="839" y="5038"/>
                    <a:pt x="645" y="5033"/>
                  </a:cubicBezTo>
                  <a:lnTo>
                    <a:pt x="645" y="5033"/>
                  </a:lnTo>
                  <a:lnTo>
                    <a:pt x="726" y="3377"/>
                  </a:lnTo>
                  <a:lnTo>
                    <a:pt x="726" y="3377"/>
                  </a:lnTo>
                  <a:cubicBezTo>
                    <a:pt x="1055" y="3349"/>
                    <a:pt x="1632" y="3301"/>
                    <a:pt x="2255" y="3254"/>
                  </a:cubicBezTo>
                  <a:cubicBezTo>
                    <a:pt x="3180" y="3180"/>
                    <a:pt x="4215" y="3106"/>
                    <a:pt x="4474" y="3106"/>
                  </a:cubicBezTo>
                  <a:cubicBezTo>
                    <a:pt x="4585" y="3106"/>
                    <a:pt x="4732" y="3106"/>
                    <a:pt x="4917" y="3069"/>
                  </a:cubicBezTo>
                  <a:cubicBezTo>
                    <a:pt x="6211" y="2810"/>
                    <a:pt x="9686" y="1775"/>
                    <a:pt x="11609" y="1072"/>
                  </a:cubicBezTo>
                  <a:cubicBezTo>
                    <a:pt x="12496" y="703"/>
                    <a:pt x="13236" y="629"/>
                    <a:pt x="13753" y="629"/>
                  </a:cubicBezTo>
                  <a:close/>
                  <a:moveTo>
                    <a:pt x="13753" y="0"/>
                  </a:moveTo>
                  <a:cubicBezTo>
                    <a:pt x="13162" y="0"/>
                    <a:pt x="12348" y="111"/>
                    <a:pt x="11387" y="481"/>
                  </a:cubicBezTo>
                  <a:cubicBezTo>
                    <a:pt x="10315" y="887"/>
                    <a:pt x="8725" y="1405"/>
                    <a:pt x="7320" y="1812"/>
                  </a:cubicBezTo>
                  <a:cubicBezTo>
                    <a:pt x="6618" y="1997"/>
                    <a:pt x="5952" y="2181"/>
                    <a:pt x="5472" y="2292"/>
                  </a:cubicBezTo>
                  <a:cubicBezTo>
                    <a:pt x="5213" y="2366"/>
                    <a:pt x="4991" y="2403"/>
                    <a:pt x="4806" y="2440"/>
                  </a:cubicBezTo>
                  <a:cubicBezTo>
                    <a:pt x="4622" y="2477"/>
                    <a:pt x="4511" y="2514"/>
                    <a:pt x="4474" y="2514"/>
                  </a:cubicBezTo>
                  <a:cubicBezTo>
                    <a:pt x="4141" y="2514"/>
                    <a:pt x="3143" y="2588"/>
                    <a:pt x="2181" y="2662"/>
                  </a:cubicBezTo>
                  <a:cubicBezTo>
                    <a:pt x="1257" y="2736"/>
                    <a:pt x="407" y="2810"/>
                    <a:pt x="407" y="2810"/>
                  </a:cubicBezTo>
                  <a:cubicBezTo>
                    <a:pt x="222" y="2810"/>
                    <a:pt x="111" y="2958"/>
                    <a:pt x="111" y="3106"/>
                  </a:cubicBezTo>
                  <a:lnTo>
                    <a:pt x="0" y="5324"/>
                  </a:lnTo>
                  <a:cubicBezTo>
                    <a:pt x="0" y="5398"/>
                    <a:pt x="37" y="5509"/>
                    <a:pt x="74" y="5546"/>
                  </a:cubicBezTo>
                  <a:cubicBezTo>
                    <a:pt x="148" y="5620"/>
                    <a:pt x="222" y="5657"/>
                    <a:pt x="296" y="5657"/>
                  </a:cubicBezTo>
                  <a:cubicBezTo>
                    <a:pt x="296" y="5657"/>
                    <a:pt x="7172" y="5768"/>
                    <a:pt x="12016" y="5768"/>
                  </a:cubicBezTo>
                  <a:lnTo>
                    <a:pt x="15121" y="5768"/>
                  </a:lnTo>
                  <a:cubicBezTo>
                    <a:pt x="15565" y="5731"/>
                    <a:pt x="15898" y="5731"/>
                    <a:pt x="16156" y="5731"/>
                  </a:cubicBezTo>
                  <a:cubicBezTo>
                    <a:pt x="16304" y="5694"/>
                    <a:pt x="16415" y="5694"/>
                    <a:pt x="16526" y="5694"/>
                  </a:cubicBezTo>
                  <a:cubicBezTo>
                    <a:pt x="16600" y="5657"/>
                    <a:pt x="16674" y="5657"/>
                    <a:pt x="16748" y="5620"/>
                  </a:cubicBezTo>
                  <a:cubicBezTo>
                    <a:pt x="17007" y="5546"/>
                    <a:pt x="17192" y="5361"/>
                    <a:pt x="17302" y="5102"/>
                  </a:cubicBezTo>
                  <a:cubicBezTo>
                    <a:pt x="17376" y="4880"/>
                    <a:pt x="17450" y="4621"/>
                    <a:pt x="17450" y="4289"/>
                  </a:cubicBezTo>
                  <a:cubicBezTo>
                    <a:pt x="17450" y="3697"/>
                    <a:pt x="17265" y="2958"/>
                    <a:pt x="16859" y="2255"/>
                  </a:cubicBezTo>
                  <a:cubicBezTo>
                    <a:pt x="16452" y="1516"/>
                    <a:pt x="15861" y="776"/>
                    <a:pt x="15010" y="222"/>
                  </a:cubicBezTo>
                  <a:lnTo>
                    <a:pt x="14936" y="185"/>
                  </a:lnTo>
                  <a:cubicBezTo>
                    <a:pt x="14936" y="185"/>
                    <a:pt x="14493" y="0"/>
                    <a:pt x="13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80;p51">
              <a:extLst>
                <a:ext uri="{FF2B5EF4-FFF2-40B4-BE49-F238E27FC236}">
                  <a16:creationId xmlns:a16="http://schemas.microsoft.com/office/drawing/2014/main" id="{18F6D2F0-4455-6FF4-0AD5-8DC8761D32F7}"/>
                </a:ext>
              </a:extLst>
            </p:cNvPr>
            <p:cNvSpPr/>
            <p:nvPr/>
          </p:nvSpPr>
          <p:spPr>
            <a:xfrm>
              <a:off x="3898250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3143" y="1"/>
                  </a:moveTo>
                  <a:cubicBezTo>
                    <a:pt x="2183" y="1"/>
                    <a:pt x="143" y="3249"/>
                    <a:pt x="74" y="3525"/>
                  </a:cubicBezTo>
                  <a:cubicBezTo>
                    <a:pt x="0" y="3821"/>
                    <a:pt x="703" y="3969"/>
                    <a:pt x="703" y="3969"/>
                  </a:cubicBezTo>
                  <a:cubicBezTo>
                    <a:pt x="703" y="3969"/>
                    <a:pt x="2477" y="3599"/>
                    <a:pt x="2884" y="3525"/>
                  </a:cubicBezTo>
                  <a:cubicBezTo>
                    <a:pt x="2918" y="3519"/>
                    <a:pt x="2951" y="3516"/>
                    <a:pt x="2985" y="3516"/>
                  </a:cubicBezTo>
                  <a:cubicBezTo>
                    <a:pt x="3326" y="3516"/>
                    <a:pt x="3711" y="3821"/>
                    <a:pt x="4585" y="3821"/>
                  </a:cubicBezTo>
                  <a:lnTo>
                    <a:pt x="7320" y="3821"/>
                  </a:lnTo>
                  <a:lnTo>
                    <a:pt x="6840" y="2934"/>
                  </a:lnTo>
                  <a:cubicBezTo>
                    <a:pt x="6840" y="2934"/>
                    <a:pt x="4141" y="605"/>
                    <a:pt x="3328" y="50"/>
                  </a:cubicBezTo>
                  <a:cubicBezTo>
                    <a:pt x="3272" y="16"/>
                    <a:pt x="3210" y="1"/>
                    <a:pt x="3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781;p51">
              <a:extLst>
                <a:ext uri="{FF2B5EF4-FFF2-40B4-BE49-F238E27FC236}">
                  <a16:creationId xmlns:a16="http://schemas.microsoft.com/office/drawing/2014/main" id="{AC8613D7-9B1D-7A00-3D20-DFADB46E40BE}"/>
                </a:ext>
              </a:extLst>
            </p:cNvPr>
            <p:cNvSpPr/>
            <p:nvPr/>
          </p:nvSpPr>
          <p:spPr>
            <a:xfrm>
              <a:off x="3892700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3365" y="0"/>
                  </a:moveTo>
                  <a:cubicBezTo>
                    <a:pt x="3143" y="0"/>
                    <a:pt x="2958" y="74"/>
                    <a:pt x="2810" y="185"/>
                  </a:cubicBezTo>
                  <a:cubicBezTo>
                    <a:pt x="2477" y="370"/>
                    <a:pt x="2182" y="629"/>
                    <a:pt x="1886" y="999"/>
                  </a:cubicBezTo>
                  <a:cubicBezTo>
                    <a:pt x="1442" y="1479"/>
                    <a:pt x="999" y="2108"/>
                    <a:pt x="629" y="2625"/>
                  </a:cubicBezTo>
                  <a:cubicBezTo>
                    <a:pt x="481" y="2884"/>
                    <a:pt x="333" y="3106"/>
                    <a:pt x="222" y="3291"/>
                  </a:cubicBezTo>
                  <a:cubicBezTo>
                    <a:pt x="185" y="3402"/>
                    <a:pt x="111" y="3476"/>
                    <a:pt x="74" y="3550"/>
                  </a:cubicBezTo>
                  <a:cubicBezTo>
                    <a:pt x="37" y="3624"/>
                    <a:pt x="37" y="3660"/>
                    <a:pt x="0" y="3734"/>
                  </a:cubicBezTo>
                  <a:lnTo>
                    <a:pt x="0" y="3845"/>
                  </a:lnTo>
                  <a:cubicBezTo>
                    <a:pt x="0" y="4030"/>
                    <a:pt x="111" y="4178"/>
                    <a:pt x="185" y="4252"/>
                  </a:cubicBezTo>
                  <a:cubicBezTo>
                    <a:pt x="333" y="4400"/>
                    <a:pt x="481" y="4437"/>
                    <a:pt x="629" y="4474"/>
                  </a:cubicBezTo>
                  <a:cubicBezTo>
                    <a:pt x="740" y="4548"/>
                    <a:pt x="851" y="4548"/>
                    <a:pt x="851" y="4548"/>
                  </a:cubicBezTo>
                  <a:lnTo>
                    <a:pt x="962" y="4548"/>
                  </a:lnTo>
                  <a:cubicBezTo>
                    <a:pt x="962" y="4548"/>
                    <a:pt x="2773" y="4178"/>
                    <a:pt x="3143" y="4104"/>
                  </a:cubicBezTo>
                  <a:lnTo>
                    <a:pt x="3180" y="4104"/>
                  </a:lnTo>
                  <a:cubicBezTo>
                    <a:pt x="3254" y="4104"/>
                    <a:pt x="3439" y="4141"/>
                    <a:pt x="3697" y="4252"/>
                  </a:cubicBezTo>
                  <a:cubicBezTo>
                    <a:pt x="3993" y="4326"/>
                    <a:pt x="4326" y="4400"/>
                    <a:pt x="4807" y="4400"/>
                  </a:cubicBezTo>
                  <a:lnTo>
                    <a:pt x="7542" y="4400"/>
                  </a:lnTo>
                  <a:cubicBezTo>
                    <a:pt x="7690" y="4400"/>
                    <a:pt x="7838" y="4289"/>
                    <a:pt x="7838" y="4104"/>
                  </a:cubicBezTo>
                  <a:cubicBezTo>
                    <a:pt x="7838" y="3919"/>
                    <a:pt x="7690" y="3808"/>
                    <a:pt x="7542" y="3808"/>
                  </a:cubicBezTo>
                  <a:lnTo>
                    <a:pt x="4807" y="3808"/>
                  </a:lnTo>
                  <a:cubicBezTo>
                    <a:pt x="4400" y="3808"/>
                    <a:pt x="4141" y="3734"/>
                    <a:pt x="3882" y="3660"/>
                  </a:cubicBezTo>
                  <a:cubicBezTo>
                    <a:pt x="3660" y="3587"/>
                    <a:pt x="3476" y="3476"/>
                    <a:pt x="3180" y="3476"/>
                  </a:cubicBezTo>
                  <a:lnTo>
                    <a:pt x="3032" y="3513"/>
                  </a:lnTo>
                  <a:cubicBezTo>
                    <a:pt x="2699" y="3579"/>
                    <a:pt x="1198" y="3885"/>
                    <a:pt x="902" y="3946"/>
                  </a:cubicBezTo>
                  <a:lnTo>
                    <a:pt x="902" y="3946"/>
                  </a:lnTo>
                  <a:cubicBezTo>
                    <a:pt x="841" y="3930"/>
                    <a:pt x="754" y="3897"/>
                    <a:pt x="703" y="3845"/>
                  </a:cubicBezTo>
                  <a:lnTo>
                    <a:pt x="626" y="3820"/>
                  </a:lnTo>
                  <a:lnTo>
                    <a:pt x="626" y="3820"/>
                  </a:lnTo>
                  <a:cubicBezTo>
                    <a:pt x="645" y="3788"/>
                    <a:pt x="670" y="3747"/>
                    <a:pt x="703" y="3697"/>
                  </a:cubicBezTo>
                  <a:cubicBezTo>
                    <a:pt x="925" y="3291"/>
                    <a:pt x="1442" y="2477"/>
                    <a:pt x="1997" y="1775"/>
                  </a:cubicBezTo>
                  <a:cubicBezTo>
                    <a:pt x="2293" y="1442"/>
                    <a:pt x="2588" y="1146"/>
                    <a:pt x="2810" y="925"/>
                  </a:cubicBezTo>
                  <a:cubicBezTo>
                    <a:pt x="2958" y="814"/>
                    <a:pt x="3069" y="703"/>
                    <a:pt x="3180" y="666"/>
                  </a:cubicBezTo>
                  <a:cubicBezTo>
                    <a:pt x="3254" y="629"/>
                    <a:pt x="3328" y="592"/>
                    <a:pt x="3365" y="592"/>
                  </a:cubicBezTo>
                  <a:cubicBezTo>
                    <a:pt x="3771" y="851"/>
                    <a:pt x="4659" y="1553"/>
                    <a:pt x="5435" y="2219"/>
                  </a:cubicBezTo>
                  <a:cubicBezTo>
                    <a:pt x="5805" y="2514"/>
                    <a:pt x="6174" y="2847"/>
                    <a:pt x="6433" y="3069"/>
                  </a:cubicBezTo>
                  <a:cubicBezTo>
                    <a:pt x="6692" y="3291"/>
                    <a:pt x="6877" y="3439"/>
                    <a:pt x="6877" y="3439"/>
                  </a:cubicBezTo>
                  <a:cubicBezTo>
                    <a:pt x="6928" y="3490"/>
                    <a:pt x="7004" y="3518"/>
                    <a:pt x="7081" y="3518"/>
                  </a:cubicBezTo>
                  <a:cubicBezTo>
                    <a:pt x="7170" y="3518"/>
                    <a:pt x="7261" y="3481"/>
                    <a:pt x="7321" y="3402"/>
                  </a:cubicBezTo>
                  <a:cubicBezTo>
                    <a:pt x="7431" y="3291"/>
                    <a:pt x="7394" y="3069"/>
                    <a:pt x="7284" y="2958"/>
                  </a:cubicBezTo>
                  <a:cubicBezTo>
                    <a:pt x="7284" y="2958"/>
                    <a:pt x="6581" y="2403"/>
                    <a:pt x="5805" y="1738"/>
                  </a:cubicBezTo>
                  <a:cubicBezTo>
                    <a:pt x="5028" y="1073"/>
                    <a:pt x="4141" y="370"/>
                    <a:pt x="3697" y="74"/>
                  </a:cubicBezTo>
                  <a:cubicBezTo>
                    <a:pt x="3587" y="0"/>
                    <a:pt x="3476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82;p51">
              <a:extLst>
                <a:ext uri="{FF2B5EF4-FFF2-40B4-BE49-F238E27FC236}">
                  <a16:creationId xmlns:a16="http://schemas.microsoft.com/office/drawing/2014/main" id="{16E5C619-3666-8CEF-903A-15AFECA853B9}"/>
                </a:ext>
              </a:extLst>
            </p:cNvPr>
            <p:cNvSpPr/>
            <p:nvPr/>
          </p:nvSpPr>
          <p:spPr>
            <a:xfrm>
              <a:off x="3581225" y="3885275"/>
              <a:ext cx="489875" cy="212600"/>
            </a:xfrm>
            <a:custGeom>
              <a:avLst/>
              <a:gdLst/>
              <a:ahLst/>
              <a:cxnLst/>
              <a:rect l="l" t="t" r="r" b="b"/>
              <a:pathLst>
                <a:path w="19595" h="8504" extrusionOk="0">
                  <a:moveTo>
                    <a:pt x="0" y="0"/>
                  </a:moveTo>
                  <a:lnTo>
                    <a:pt x="0" y="8504"/>
                  </a:lnTo>
                  <a:lnTo>
                    <a:pt x="19595" y="8504"/>
                  </a:lnTo>
                  <a:lnTo>
                    <a:pt x="195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783;p51">
              <a:extLst>
                <a:ext uri="{FF2B5EF4-FFF2-40B4-BE49-F238E27FC236}">
                  <a16:creationId xmlns:a16="http://schemas.microsoft.com/office/drawing/2014/main" id="{BF00EB65-0CB8-CA12-29AD-BC9F302FCF95}"/>
                </a:ext>
              </a:extLst>
            </p:cNvPr>
            <p:cNvSpPr/>
            <p:nvPr/>
          </p:nvSpPr>
          <p:spPr>
            <a:xfrm>
              <a:off x="3573825" y="3876950"/>
              <a:ext cx="504675" cy="228325"/>
            </a:xfrm>
            <a:custGeom>
              <a:avLst/>
              <a:gdLst/>
              <a:ahLst/>
              <a:cxnLst/>
              <a:rect l="l" t="t" r="r" b="b"/>
              <a:pathLst>
                <a:path w="20187" h="9133" extrusionOk="0">
                  <a:moveTo>
                    <a:pt x="19558" y="629"/>
                  </a:moveTo>
                  <a:lnTo>
                    <a:pt x="19558" y="8504"/>
                  </a:lnTo>
                  <a:lnTo>
                    <a:pt x="592" y="8504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37" y="149"/>
                    <a:pt x="1" y="223"/>
                    <a:pt x="1" y="333"/>
                  </a:cubicBezTo>
                  <a:lnTo>
                    <a:pt x="1" y="8837"/>
                  </a:lnTo>
                  <a:cubicBezTo>
                    <a:pt x="1" y="8911"/>
                    <a:pt x="37" y="8985"/>
                    <a:pt x="74" y="9022"/>
                  </a:cubicBezTo>
                  <a:cubicBezTo>
                    <a:pt x="148" y="9095"/>
                    <a:pt x="222" y="9132"/>
                    <a:pt x="296" y="9132"/>
                  </a:cubicBezTo>
                  <a:lnTo>
                    <a:pt x="19891" y="9132"/>
                  </a:lnTo>
                  <a:cubicBezTo>
                    <a:pt x="19965" y="9132"/>
                    <a:pt x="20039" y="9095"/>
                    <a:pt x="20113" y="9022"/>
                  </a:cubicBezTo>
                  <a:cubicBezTo>
                    <a:pt x="20149" y="8985"/>
                    <a:pt x="20186" y="8911"/>
                    <a:pt x="20186" y="8837"/>
                  </a:cubicBezTo>
                  <a:lnTo>
                    <a:pt x="20186" y="333"/>
                  </a:lnTo>
                  <a:cubicBezTo>
                    <a:pt x="20186" y="223"/>
                    <a:pt x="20149" y="149"/>
                    <a:pt x="20113" y="112"/>
                  </a:cubicBezTo>
                  <a:cubicBezTo>
                    <a:pt x="20039" y="38"/>
                    <a:pt x="19965" y="1"/>
                    <a:pt x="19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784;p51">
              <a:extLst>
                <a:ext uri="{FF2B5EF4-FFF2-40B4-BE49-F238E27FC236}">
                  <a16:creationId xmlns:a16="http://schemas.microsoft.com/office/drawing/2014/main" id="{1271E2D8-6169-F9F4-4238-51AE4D0113EA}"/>
                </a:ext>
              </a:extLst>
            </p:cNvPr>
            <p:cNvSpPr/>
            <p:nvPr/>
          </p:nvSpPr>
          <p:spPr>
            <a:xfrm>
              <a:off x="3618200" y="3864350"/>
              <a:ext cx="183950" cy="157000"/>
            </a:xfrm>
            <a:custGeom>
              <a:avLst/>
              <a:gdLst/>
              <a:ahLst/>
              <a:cxnLst/>
              <a:rect l="l" t="t" r="r" b="b"/>
              <a:pathLst>
                <a:path w="7358" h="6280" extrusionOk="0">
                  <a:moveTo>
                    <a:pt x="306" y="1"/>
                  </a:moveTo>
                  <a:cubicBezTo>
                    <a:pt x="185" y="1"/>
                    <a:pt x="66" y="93"/>
                    <a:pt x="37" y="209"/>
                  </a:cubicBezTo>
                  <a:cubicBezTo>
                    <a:pt x="0" y="394"/>
                    <a:pt x="74" y="542"/>
                    <a:pt x="259" y="616"/>
                  </a:cubicBezTo>
                  <a:lnTo>
                    <a:pt x="296" y="616"/>
                  </a:lnTo>
                  <a:cubicBezTo>
                    <a:pt x="592" y="690"/>
                    <a:pt x="1997" y="1133"/>
                    <a:pt x="3401" y="2021"/>
                  </a:cubicBezTo>
                  <a:cubicBezTo>
                    <a:pt x="4843" y="2908"/>
                    <a:pt x="6285" y="4239"/>
                    <a:pt x="6729" y="6050"/>
                  </a:cubicBezTo>
                  <a:cubicBezTo>
                    <a:pt x="6761" y="6179"/>
                    <a:pt x="6905" y="6279"/>
                    <a:pt x="7039" y="6279"/>
                  </a:cubicBezTo>
                  <a:cubicBezTo>
                    <a:pt x="7059" y="6279"/>
                    <a:pt x="7079" y="6277"/>
                    <a:pt x="7098" y="6272"/>
                  </a:cubicBezTo>
                  <a:cubicBezTo>
                    <a:pt x="7283" y="6235"/>
                    <a:pt x="7357" y="6050"/>
                    <a:pt x="7320" y="5902"/>
                  </a:cubicBezTo>
                  <a:cubicBezTo>
                    <a:pt x="6766" y="3721"/>
                    <a:pt x="5028" y="2242"/>
                    <a:pt x="3438" y="1318"/>
                  </a:cubicBezTo>
                  <a:cubicBezTo>
                    <a:pt x="1849" y="394"/>
                    <a:pt x="407" y="24"/>
                    <a:pt x="407" y="24"/>
                  </a:cubicBezTo>
                  <a:cubicBezTo>
                    <a:pt x="374" y="8"/>
                    <a:pt x="34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785;p51">
              <a:extLst>
                <a:ext uri="{FF2B5EF4-FFF2-40B4-BE49-F238E27FC236}">
                  <a16:creationId xmlns:a16="http://schemas.microsoft.com/office/drawing/2014/main" id="{A1D18264-80A9-96D3-2E02-3BDC0F503B64}"/>
                </a:ext>
              </a:extLst>
            </p:cNvPr>
            <p:cNvSpPr/>
            <p:nvPr/>
          </p:nvSpPr>
          <p:spPr>
            <a:xfrm>
              <a:off x="3875125" y="3876950"/>
              <a:ext cx="171025" cy="137975"/>
            </a:xfrm>
            <a:custGeom>
              <a:avLst/>
              <a:gdLst/>
              <a:ahLst/>
              <a:cxnLst/>
              <a:rect l="l" t="t" r="r" b="b"/>
              <a:pathLst>
                <a:path w="6841" h="5519" extrusionOk="0">
                  <a:moveTo>
                    <a:pt x="6434" y="1"/>
                  </a:moveTo>
                  <a:cubicBezTo>
                    <a:pt x="6064" y="1"/>
                    <a:pt x="4844" y="75"/>
                    <a:pt x="3513" y="740"/>
                  </a:cubicBezTo>
                  <a:cubicBezTo>
                    <a:pt x="2182" y="1406"/>
                    <a:pt x="777" y="2700"/>
                    <a:pt x="75" y="5140"/>
                  </a:cubicBezTo>
                  <a:cubicBezTo>
                    <a:pt x="1" y="5288"/>
                    <a:pt x="112" y="5472"/>
                    <a:pt x="260" y="5509"/>
                  </a:cubicBezTo>
                  <a:cubicBezTo>
                    <a:pt x="291" y="5516"/>
                    <a:pt x="320" y="5519"/>
                    <a:pt x="349" y="5519"/>
                  </a:cubicBezTo>
                  <a:cubicBezTo>
                    <a:pt x="492" y="5519"/>
                    <a:pt x="605" y="5442"/>
                    <a:pt x="666" y="5288"/>
                  </a:cubicBezTo>
                  <a:cubicBezTo>
                    <a:pt x="1332" y="3032"/>
                    <a:pt x="2589" y="1886"/>
                    <a:pt x="3809" y="1295"/>
                  </a:cubicBezTo>
                  <a:cubicBezTo>
                    <a:pt x="4992" y="666"/>
                    <a:pt x="6101" y="629"/>
                    <a:pt x="6434" y="629"/>
                  </a:cubicBezTo>
                  <a:lnTo>
                    <a:pt x="6508" y="629"/>
                  </a:lnTo>
                  <a:cubicBezTo>
                    <a:pt x="6693" y="629"/>
                    <a:pt x="6840" y="518"/>
                    <a:pt x="6840" y="333"/>
                  </a:cubicBezTo>
                  <a:cubicBezTo>
                    <a:pt x="6840" y="149"/>
                    <a:pt x="6730" y="1"/>
                    <a:pt x="6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786;p51">
              <a:extLst>
                <a:ext uri="{FF2B5EF4-FFF2-40B4-BE49-F238E27FC236}">
                  <a16:creationId xmlns:a16="http://schemas.microsoft.com/office/drawing/2014/main" id="{5DC89A27-EF78-E70E-6BBF-AA7DFFE7251F}"/>
                </a:ext>
              </a:extLst>
            </p:cNvPr>
            <p:cNvSpPr/>
            <p:nvPr/>
          </p:nvSpPr>
          <p:spPr>
            <a:xfrm>
              <a:off x="3388050" y="3841775"/>
              <a:ext cx="297625" cy="1110125"/>
            </a:xfrm>
            <a:custGeom>
              <a:avLst/>
              <a:gdLst/>
              <a:ahLst/>
              <a:cxnLst/>
              <a:rect l="l" t="t" r="r" b="b"/>
              <a:pathLst>
                <a:path w="11905" h="44405" extrusionOk="0">
                  <a:moveTo>
                    <a:pt x="5814" y="0"/>
                  </a:moveTo>
                  <a:cubicBezTo>
                    <a:pt x="5175" y="0"/>
                    <a:pt x="4518" y="122"/>
                    <a:pt x="3845" y="446"/>
                  </a:cubicBezTo>
                  <a:cubicBezTo>
                    <a:pt x="0" y="2221"/>
                    <a:pt x="3771" y="44405"/>
                    <a:pt x="3771" y="44405"/>
                  </a:cubicBezTo>
                  <a:lnTo>
                    <a:pt x="6877" y="44405"/>
                  </a:lnTo>
                  <a:cubicBezTo>
                    <a:pt x="6877" y="44405"/>
                    <a:pt x="10907" y="19486"/>
                    <a:pt x="11720" y="6621"/>
                  </a:cubicBezTo>
                  <a:cubicBezTo>
                    <a:pt x="11905" y="3478"/>
                    <a:pt x="9835" y="594"/>
                    <a:pt x="6729" y="77"/>
                  </a:cubicBezTo>
                  <a:cubicBezTo>
                    <a:pt x="6428" y="29"/>
                    <a:pt x="6123" y="0"/>
                    <a:pt x="5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787;p51">
              <a:extLst>
                <a:ext uri="{FF2B5EF4-FFF2-40B4-BE49-F238E27FC236}">
                  <a16:creationId xmlns:a16="http://schemas.microsoft.com/office/drawing/2014/main" id="{6F4512C1-257F-1BCB-F466-EA408AD73A2D}"/>
                </a:ext>
              </a:extLst>
            </p:cNvPr>
            <p:cNvSpPr/>
            <p:nvPr/>
          </p:nvSpPr>
          <p:spPr>
            <a:xfrm>
              <a:off x="3433325" y="3834450"/>
              <a:ext cx="256050" cy="1124850"/>
            </a:xfrm>
            <a:custGeom>
              <a:avLst/>
              <a:gdLst/>
              <a:ahLst/>
              <a:cxnLst/>
              <a:rect l="l" t="t" r="r" b="b"/>
              <a:pathLst>
                <a:path w="10242" h="44994" extrusionOk="0">
                  <a:moveTo>
                    <a:pt x="4031" y="592"/>
                  </a:moveTo>
                  <a:cubicBezTo>
                    <a:pt x="4327" y="592"/>
                    <a:pt x="4585" y="629"/>
                    <a:pt x="4881" y="666"/>
                  </a:cubicBezTo>
                  <a:cubicBezTo>
                    <a:pt x="7654" y="1146"/>
                    <a:pt x="9613" y="3697"/>
                    <a:pt x="9613" y="6507"/>
                  </a:cubicBezTo>
                  <a:cubicBezTo>
                    <a:pt x="9613" y="6618"/>
                    <a:pt x="9613" y="6766"/>
                    <a:pt x="9613" y="6877"/>
                  </a:cubicBezTo>
                  <a:cubicBezTo>
                    <a:pt x="9207" y="13310"/>
                    <a:pt x="7987" y="22737"/>
                    <a:pt x="6878" y="30575"/>
                  </a:cubicBezTo>
                  <a:cubicBezTo>
                    <a:pt x="6323" y="34494"/>
                    <a:pt x="5768" y="38006"/>
                    <a:pt x="5399" y="40557"/>
                  </a:cubicBezTo>
                  <a:cubicBezTo>
                    <a:pt x="5214" y="41814"/>
                    <a:pt x="5029" y="42849"/>
                    <a:pt x="4918" y="43552"/>
                  </a:cubicBezTo>
                  <a:cubicBezTo>
                    <a:pt x="4859" y="43923"/>
                    <a:pt x="4811" y="44212"/>
                    <a:pt x="4779" y="44402"/>
                  </a:cubicBezTo>
                  <a:lnTo>
                    <a:pt x="2244" y="44402"/>
                  </a:lnTo>
                  <a:cubicBezTo>
                    <a:pt x="2234" y="44266"/>
                    <a:pt x="2215" y="44079"/>
                    <a:pt x="2182" y="43847"/>
                  </a:cubicBezTo>
                  <a:cubicBezTo>
                    <a:pt x="1886" y="40150"/>
                    <a:pt x="629" y="24623"/>
                    <a:pt x="629" y="13236"/>
                  </a:cubicBezTo>
                  <a:cubicBezTo>
                    <a:pt x="629" y="9908"/>
                    <a:pt x="740" y="6951"/>
                    <a:pt x="999" y="4769"/>
                  </a:cubicBezTo>
                  <a:cubicBezTo>
                    <a:pt x="1147" y="3660"/>
                    <a:pt x="1295" y="2736"/>
                    <a:pt x="1517" y="2107"/>
                  </a:cubicBezTo>
                  <a:cubicBezTo>
                    <a:pt x="1628" y="1775"/>
                    <a:pt x="1739" y="1516"/>
                    <a:pt x="1850" y="1331"/>
                  </a:cubicBezTo>
                  <a:cubicBezTo>
                    <a:pt x="1960" y="1146"/>
                    <a:pt x="2108" y="1035"/>
                    <a:pt x="2182" y="998"/>
                  </a:cubicBezTo>
                  <a:cubicBezTo>
                    <a:pt x="2811" y="702"/>
                    <a:pt x="3402" y="592"/>
                    <a:pt x="4031" y="592"/>
                  </a:cubicBezTo>
                  <a:close/>
                  <a:moveTo>
                    <a:pt x="4031" y="0"/>
                  </a:moveTo>
                  <a:cubicBezTo>
                    <a:pt x="3328" y="0"/>
                    <a:pt x="2626" y="111"/>
                    <a:pt x="1923" y="444"/>
                  </a:cubicBezTo>
                  <a:cubicBezTo>
                    <a:pt x="1702" y="555"/>
                    <a:pt x="1517" y="739"/>
                    <a:pt x="1332" y="998"/>
                  </a:cubicBezTo>
                  <a:cubicBezTo>
                    <a:pt x="1073" y="1442"/>
                    <a:pt x="851" y="2033"/>
                    <a:pt x="703" y="2810"/>
                  </a:cubicBezTo>
                  <a:cubicBezTo>
                    <a:pt x="186" y="5102"/>
                    <a:pt x="1" y="8873"/>
                    <a:pt x="1" y="13236"/>
                  </a:cubicBezTo>
                  <a:cubicBezTo>
                    <a:pt x="1" y="26286"/>
                    <a:pt x="1665" y="44735"/>
                    <a:pt x="1665" y="44735"/>
                  </a:cubicBezTo>
                  <a:cubicBezTo>
                    <a:pt x="1665" y="44882"/>
                    <a:pt x="1813" y="44993"/>
                    <a:pt x="1960" y="44993"/>
                  </a:cubicBezTo>
                  <a:lnTo>
                    <a:pt x="5066" y="44993"/>
                  </a:lnTo>
                  <a:cubicBezTo>
                    <a:pt x="5214" y="44993"/>
                    <a:pt x="5325" y="44882"/>
                    <a:pt x="5362" y="44735"/>
                  </a:cubicBezTo>
                  <a:cubicBezTo>
                    <a:pt x="5362" y="44735"/>
                    <a:pt x="9392" y="19816"/>
                    <a:pt x="10205" y="6914"/>
                  </a:cubicBezTo>
                  <a:cubicBezTo>
                    <a:pt x="10242" y="6766"/>
                    <a:pt x="10242" y="6655"/>
                    <a:pt x="10242" y="6507"/>
                  </a:cubicBezTo>
                  <a:cubicBezTo>
                    <a:pt x="10242" y="3401"/>
                    <a:pt x="8098" y="592"/>
                    <a:pt x="4992" y="74"/>
                  </a:cubicBezTo>
                  <a:cubicBezTo>
                    <a:pt x="4659" y="0"/>
                    <a:pt x="4364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788;p51">
              <a:extLst>
                <a:ext uri="{FF2B5EF4-FFF2-40B4-BE49-F238E27FC236}">
                  <a16:creationId xmlns:a16="http://schemas.microsoft.com/office/drawing/2014/main" id="{473EE6A4-9FFD-D007-90BB-1DE467A71C46}"/>
                </a:ext>
              </a:extLst>
            </p:cNvPr>
            <p:cNvSpPr/>
            <p:nvPr/>
          </p:nvSpPr>
          <p:spPr>
            <a:xfrm>
              <a:off x="3374175" y="4889025"/>
              <a:ext cx="198751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3994" y="1"/>
                  </a:moveTo>
                  <a:lnTo>
                    <a:pt x="3069" y="3920"/>
                  </a:lnTo>
                  <a:lnTo>
                    <a:pt x="1" y="5879"/>
                  </a:lnTo>
                  <a:lnTo>
                    <a:pt x="7839" y="5879"/>
                  </a:lnTo>
                  <a:lnTo>
                    <a:pt x="7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789;p51">
              <a:extLst>
                <a:ext uri="{FF2B5EF4-FFF2-40B4-BE49-F238E27FC236}">
                  <a16:creationId xmlns:a16="http://schemas.microsoft.com/office/drawing/2014/main" id="{CE5C1656-8B95-0790-83F6-C508B7BED7DF}"/>
                </a:ext>
              </a:extLst>
            </p:cNvPr>
            <p:cNvSpPr/>
            <p:nvPr/>
          </p:nvSpPr>
          <p:spPr>
            <a:xfrm>
              <a:off x="336587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7986" y="592"/>
                  </a:moveTo>
                  <a:lnTo>
                    <a:pt x="7875" y="5842"/>
                  </a:lnTo>
                  <a:lnTo>
                    <a:pt x="1405" y="5842"/>
                  </a:lnTo>
                  <a:lnTo>
                    <a:pt x="3586" y="4474"/>
                  </a:lnTo>
                  <a:cubicBezTo>
                    <a:pt x="3623" y="4437"/>
                    <a:pt x="3697" y="4363"/>
                    <a:pt x="3697" y="4289"/>
                  </a:cubicBezTo>
                  <a:lnTo>
                    <a:pt x="4569" y="592"/>
                  </a:lnTo>
                  <a:close/>
                  <a:moveTo>
                    <a:pt x="4326" y="1"/>
                  </a:moveTo>
                  <a:cubicBezTo>
                    <a:pt x="4178" y="1"/>
                    <a:pt x="4067" y="75"/>
                    <a:pt x="4030" y="223"/>
                  </a:cubicBezTo>
                  <a:lnTo>
                    <a:pt x="3143" y="4031"/>
                  </a:lnTo>
                  <a:lnTo>
                    <a:pt x="148" y="5916"/>
                  </a:lnTo>
                  <a:cubicBezTo>
                    <a:pt x="37" y="5990"/>
                    <a:pt x="0" y="6138"/>
                    <a:pt x="37" y="6249"/>
                  </a:cubicBezTo>
                  <a:cubicBezTo>
                    <a:pt x="74" y="6397"/>
                    <a:pt x="185" y="6471"/>
                    <a:pt x="333" y="6471"/>
                  </a:cubicBezTo>
                  <a:lnTo>
                    <a:pt x="8171" y="6471"/>
                  </a:lnTo>
                  <a:cubicBezTo>
                    <a:pt x="8319" y="6471"/>
                    <a:pt x="8466" y="6323"/>
                    <a:pt x="8466" y="6175"/>
                  </a:cubicBezTo>
                  <a:lnTo>
                    <a:pt x="8614" y="297"/>
                  </a:lnTo>
                  <a:cubicBezTo>
                    <a:pt x="8614" y="223"/>
                    <a:pt x="8577" y="149"/>
                    <a:pt x="8503" y="75"/>
                  </a:cubicBezTo>
                  <a:cubicBezTo>
                    <a:pt x="8466" y="38"/>
                    <a:pt x="8355" y="1"/>
                    <a:pt x="8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790;p51">
              <a:extLst>
                <a:ext uri="{FF2B5EF4-FFF2-40B4-BE49-F238E27FC236}">
                  <a16:creationId xmlns:a16="http://schemas.microsoft.com/office/drawing/2014/main" id="{65320A06-DB40-994F-E783-B103A6B27F8D}"/>
                </a:ext>
              </a:extLst>
            </p:cNvPr>
            <p:cNvSpPr/>
            <p:nvPr/>
          </p:nvSpPr>
          <p:spPr>
            <a:xfrm>
              <a:off x="345090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868" y="1"/>
                  </a:moveTo>
                  <a:cubicBezTo>
                    <a:pt x="871" y="1"/>
                    <a:pt x="0" y="560"/>
                    <a:pt x="0" y="560"/>
                  </a:cubicBezTo>
                  <a:lnTo>
                    <a:pt x="3365" y="560"/>
                  </a:lnTo>
                  <a:cubicBezTo>
                    <a:pt x="2896" y="141"/>
                    <a:pt x="2367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791;p51">
              <a:extLst>
                <a:ext uri="{FF2B5EF4-FFF2-40B4-BE49-F238E27FC236}">
                  <a16:creationId xmlns:a16="http://schemas.microsoft.com/office/drawing/2014/main" id="{E4B52F38-9FD2-8F9B-80A8-C8D756C443B7}"/>
                </a:ext>
              </a:extLst>
            </p:cNvPr>
            <p:cNvSpPr/>
            <p:nvPr/>
          </p:nvSpPr>
          <p:spPr>
            <a:xfrm>
              <a:off x="344257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2219" y="0"/>
                  </a:moveTo>
                  <a:cubicBezTo>
                    <a:pt x="1110" y="37"/>
                    <a:pt x="186" y="629"/>
                    <a:pt x="186" y="629"/>
                  </a:cubicBezTo>
                  <a:cubicBezTo>
                    <a:pt x="38" y="703"/>
                    <a:pt x="1" y="888"/>
                    <a:pt x="75" y="1035"/>
                  </a:cubicBezTo>
                  <a:cubicBezTo>
                    <a:pt x="149" y="1134"/>
                    <a:pt x="255" y="1183"/>
                    <a:pt x="362" y="1183"/>
                  </a:cubicBezTo>
                  <a:cubicBezTo>
                    <a:pt x="416" y="1183"/>
                    <a:pt x="469" y="1171"/>
                    <a:pt x="518" y="1146"/>
                  </a:cubicBezTo>
                  <a:cubicBezTo>
                    <a:pt x="592" y="1072"/>
                    <a:pt x="1369" y="629"/>
                    <a:pt x="2219" y="629"/>
                  </a:cubicBezTo>
                  <a:cubicBezTo>
                    <a:pt x="2626" y="629"/>
                    <a:pt x="3069" y="740"/>
                    <a:pt x="3476" y="1109"/>
                  </a:cubicBezTo>
                  <a:cubicBezTo>
                    <a:pt x="3545" y="1161"/>
                    <a:pt x="3621" y="1188"/>
                    <a:pt x="3695" y="1188"/>
                  </a:cubicBezTo>
                  <a:cubicBezTo>
                    <a:pt x="3779" y="1188"/>
                    <a:pt x="3860" y="1152"/>
                    <a:pt x="3920" y="1072"/>
                  </a:cubicBezTo>
                  <a:cubicBezTo>
                    <a:pt x="4030" y="961"/>
                    <a:pt x="4030" y="777"/>
                    <a:pt x="3883" y="666"/>
                  </a:cubicBezTo>
                  <a:cubicBezTo>
                    <a:pt x="3365" y="185"/>
                    <a:pt x="2737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792;p51">
              <a:extLst>
                <a:ext uri="{FF2B5EF4-FFF2-40B4-BE49-F238E27FC236}">
                  <a16:creationId xmlns:a16="http://schemas.microsoft.com/office/drawing/2014/main" id="{403EA7C3-6EBC-2EF0-3F4C-12105C43CA92}"/>
                </a:ext>
              </a:extLst>
            </p:cNvPr>
            <p:cNvSpPr/>
            <p:nvPr/>
          </p:nvSpPr>
          <p:spPr>
            <a:xfrm>
              <a:off x="3998975" y="3841775"/>
              <a:ext cx="297650" cy="1110125"/>
            </a:xfrm>
            <a:custGeom>
              <a:avLst/>
              <a:gdLst/>
              <a:ahLst/>
              <a:cxnLst/>
              <a:rect l="l" t="t" r="r" b="b"/>
              <a:pathLst>
                <a:path w="11906" h="44405" extrusionOk="0">
                  <a:moveTo>
                    <a:pt x="6079" y="0"/>
                  </a:moveTo>
                  <a:cubicBezTo>
                    <a:pt x="5766" y="0"/>
                    <a:pt x="5453" y="29"/>
                    <a:pt x="5140" y="77"/>
                  </a:cubicBezTo>
                  <a:cubicBezTo>
                    <a:pt x="2071" y="594"/>
                    <a:pt x="1" y="3478"/>
                    <a:pt x="186" y="6621"/>
                  </a:cubicBezTo>
                  <a:cubicBezTo>
                    <a:pt x="999" y="19486"/>
                    <a:pt x="5029" y="44405"/>
                    <a:pt x="5029" y="44405"/>
                  </a:cubicBezTo>
                  <a:lnTo>
                    <a:pt x="8135" y="44405"/>
                  </a:lnTo>
                  <a:cubicBezTo>
                    <a:pt x="8135" y="44405"/>
                    <a:pt x="11906" y="2221"/>
                    <a:pt x="8024" y="446"/>
                  </a:cubicBezTo>
                  <a:cubicBezTo>
                    <a:pt x="7375" y="122"/>
                    <a:pt x="6727" y="0"/>
                    <a:pt x="6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793;p51">
              <a:extLst>
                <a:ext uri="{FF2B5EF4-FFF2-40B4-BE49-F238E27FC236}">
                  <a16:creationId xmlns:a16="http://schemas.microsoft.com/office/drawing/2014/main" id="{A5CFEF43-A9F1-7659-1F56-6E8A14B0333A}"/>
                </a:ext>
              </a:extLst>
            </p:cNvPr>
            <p:cNvSpPr/>
            <p:nvPr/>
          </p:nvSpPr>
          <p:spPr>
            <a:xfrm>
              <a:off x="3995300" y="3834450"/>
              <a:ext cx="256025" cy="1124850"/>
            </a:xfrm>
            <a:custGeom>
              <a:avLst/>
              <a:gdLst/>
              <a:ahLst/>
              <a:cxnLst/>
              <a:rect l="l" t="t" r="r" b="b"/>
              <a:pathLst>
                <a:path w="10241" h="44994" extrusionOk="0">
                  <a:moveTo>
                    <a:pt x="6211" y="592"/>
                  </a:moveTo>
                  <a:cubicBezTo>
                    <a:pt x="6803" y="592"/>
                    <a:pt x="7431" y="702"/>
                    <a:pt x="8060" y="998"/>
                  </a:cubicBezTo>
                  <a:cubicBezTo>
                    <a:pt x="8134" y="1035"/>
                    <a:pt x="8245" y="1146"/>
                    <a:pt x="8355" y="1331"/>
                  </a:cubicBezTo>
                  <a:cubicBezTo>
                    <a:pt x="8577" y="1664"/>
                    <a:pt x="8762" y="2218"/>
                    <a:pt x="8947" y="2921"/>
                  </a:cubicBezTo>
                  <a:cubicBezTo>
                    <a:pt x="9428" y="5139"/>
                    <a:pt x="9612" y="8873"/>
                    <a:pt x="9612" y="13236"/>
                  </a:cubicBezTo>
                  <a:cubicBezTo>
                    <a:pt x="9612" y="19742"/>
                    <a:pt x="9206" y="27580"/>
                    <a:pt x="8799" y="33828"/>
                  </a:cubicBezTo>
                  <a:cubicBezTo>
                    <a:pt x="8577" y="36934"/>
                    <a:pt x="8392" y="39670"/>
                    <a:pt x="8208" y="41592"/>
                  </a:cubicBezTo>
                  <a:cubicBezTo>
                    <a:pt x="8134" y="42553"/>
                    <a:pt x="8097" y="43330"/>
                    <a:pt x="8023" y="43847"/>
                  </a:cubicBezTo>
                  <a:cubicBezTo>
                    <a:pt x="8006" y="44079"/>
                    <a:pt x="7990" y="44266"/>
                    <a:pt x="7976" y="44402"/>
                  </a:cubicBezTo>
                  <a:lnTo>
                    <a:pt x="5443" y="44402"/>
                  </a:lnTo>
                  <a:cubicBezTo>
                    <a:pt x="5421" y="44212"/>
                    <a:pt x="5383" y="43923"/>
                    <a:pt x="5324" y="43552"/>
                  </a:cubicBezTo>
                  <a:cubicBezTo>
                    <a:pt x="4511" y="38597"/>
                    <a:pt x="1331" y="18116"/>
                    <a:pt x="629" y="6877"/>
                  </a:cubicBezTo>
                  <a:cubicBezTo>
                    <a:pt x="629" y="6766"/>
                    <a:pt x="629" y="6618"/>
                    <a:pt x="629" y="6507"/>
                  </a:cubicBezTo>
                  <a:cubicBezTo>
                    <a:pt x="629" y="3697"/>
                    <a:pt x="2588" y="1146"/>
                    <a:pt x="5361" y="666"/>
                  </a:cubicBezTo>
                  <a:cubicBezTo>
                    <a:pt x="5620" y="629"/>
                    <a:pt x="5915" y="592"/>
                    <a:pt x="6211" y="592"/>
                  </a:cubicBezTo>
                  <a:close/>
                  <a:moveTo>
                    <a:pt x="6211" y="0"/>
                  </a:moveTo>
                  <a:cubicBezTo>
                    <a:pt x="5878" y="0"/>
                    <a:pt x="5546" y="0"/>
                    <a:pt x="5250" y="74"/>
                  </a:cubicBezTo>
                  <a:cubicBezTo>
                    <a:pt x="2144" y="592"/>
                    <a:pt x="0" y="3401"/>
                    <a:pt x="0" y="6507"/>
                  </a:cubicBezTo>
                  <a:cubicBezTo>
                    <a:pt x="0" y="6655"/>
                    <a:pt x="0" y="6766"/>
                    <a:pt x="37" y="6914"/>
                  </a:cubicBezTo>
                  <a:cubicBezTo>
                    <a:pt x="813" y="19816"/>
                    <a:pt x="4880" y="44735"/>
                    <a:pt x="4880" y="44735"/>
                  </a:cubicBezTo>
                  <a:cubicBezTo>
                    <a:pt x="4917" y="44882"/>
                    <a:pt x="5028" y="44993"/>
                    <a:pt x="5176" y="44993"/>
                  </a:cubicBezTo>
                  <a:lnTo>
                    <a:pt x="8282" y="44993"/>
                  </a:lnTo>
                  <a:cubicBezTo>
                    <a:pt x="8429" y="44993"/>
                    <a:pt x="8577" y="44882"/>
                    <a:pt x="8577" y="44735"/>
                  </a:cubicBezTo>
                  <a:cubicBezTo>
                    <a:pt x="8577" y="44735"/>
                    <a:pt x="10241" y="26286"/>
                    <a:pt x="10241" y="13236"/>
                  </a:cubicBezTo>
                  <a:cubicBezTo>
                    <a:pt x="10241" y="9908"/>
                    <a:pt x="10130" y="6914"/>
                    <a:pt x="9834" y="4695"/>
                  </a:cubicBezTo>
                  <a:cubicBezTo>
                    <a:pt x="9723" y="3549"/>
                    <a:pt x="9539" y="2625"/>
                    <a:pt x="9317" y="1923"/>
                  </a:cubicBezTo>
                  <a:cubicBezTo>
                    <a:pt x="9169" y="1553"/>
                    <a:pt x="9058" y="1257"/>
                    <a:pt x="8910" y="998"/>
                  </a:cubicBezTo>
                  <a:cubicBezTo>
                    <a:pt x="8725" y="739"/>
                    <a:pt x="8540" y="555"/>
                    <a:pt x="8318" y="444"/>
                  </a:cubicBezTo>
                  <a:cubicBezTo>
                    <a:pt x="7616" y="111"/>
                    <a:pt x="6877" y="0"/>
                    <a:pt x="6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794;p51">
              <a:extLst>
                <a:ext uri="{FF2B5EF4-FFF2-40B4-BE49-F238E27FC236}">
                  <a16:creationId xmlns:a16="http://schemas.microsoft.com/office/drawing/2014/main" id="{FF1E135F-6B47-A087-0202-B9BC6B751A86}"/>
                </a:ext>
              </a:extLst>
            </p:cNvPr>
            <p:cNvSpPr/>
            <p:nvPr/>
          </p:nvSpPr>
          <p:spPr>
            <a:xfrm>
              <a:off x="4111750" y="4889025"/>
              <a:ext cx="198750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0" y="1"/>
                  </a:moveTo>
                  <a:lnTo>
                    <a:pt x="111" y="5879"/>
                  </a:lnTo>
                  <a:lnTo>
                    <a:pt x="7949" y="5879"/>
                  </a:lnTo>
                  <a:lnTo>
                    <a:pt x="4881" y="3920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795;p51">
              <a:extLst>
                <a:ext uri="{FF2B5EF4-FFF2-40B4-BE49-F238E27FC236}">
                  <a16:creationId xmlns:a16="http://schemas.microsoft.com/office/drawing/2014/main" id="{DDBB7526-340C-397C-4A19-7DA534540DE9}"/>
                </a:ext>
              </a:extLst>
            </p:cNvPr>
            <p:cNvSpPr/>
            <p:nvPr/>
          </p:nvSpPr>
          <p:spPr>
            <a:xfrm>
              <a:off x="410342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4046" y="592"/>
                  </a:moveTo>
                  <a:lnTo>
                    <a:pt x="4918" y="4289"/>
                  </a:lnTo>
                  <a:cubicBezTo>
                    <a:pt x="4918" y="4363"/>
                    <a:pt x="4955" y="4437"/>
                    <a:pt x="5029" y="4474"/>
                  </a:cubicBezTo>
                  <a:lnTo>
                    <a:pt x="7210" y="5842"/>
                  </a:lnTo>
                  <a:lnTo>
                    <a:pt x="740" y="5842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9" y="38"/>
                    <a:pt x="112" y="75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49" y="6175"/>
                  </a:lnTo>
                  <a:cubicBezTo>
                    <a:pt x="149" y="6323"/>
                    <a:pt x="296" y="6471"/>
                    <a:pt x="444" y="6471"/>
                  </a:cubicBezTo>
                  <a:lnTo>
                    <a:pt x="8282" y="6471"/>
                  </a:lnTo>
                  <a:cubicBezTo>
                    <a:pt x="8430" y="6471"/>
                    <a:pt x="8541" y="6397"/>
                    <a:pt x="8578" y="6249"/>
                  </a:cubicBezTo>
                  <a:cubicBezTo>
                    <a:pt x="8615" y="6138"/>
                    <a:pt x="8541" y="5990"/>
                    <a:pt x="8430" y="5916"/>
                  </a:cubicBezTo>
                  <a:lnTo>
                    <a:pt x="5472" y="4031"/>
                  </a:lnTo>
                  <a:lnTo>
                    <a:pt x="4585" y="223"/>
                  </a:lnTo>
                  <a:cubicBezTo>
                    <a:pt x="4548" y="75"/>
                    <a:pt x="4437" y="1"/>
                    <a:pt x="4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796;p51">
              <a:extLst>
                <a:ext uri="{FF2B5EF4-FFF2-40B4-BE49-F238E27FC236}">
                  <a16:creationId xmlns:a16="http://schemas.microsoft.com/office/drawing/2014/main" id="{B8DF00E6-D28E-AC4B-0416-E6BE20EF6B09}"/>
                </a:ext>
              </a:extLst>
            </p:cNvPr>
            <p:cNvSpPr/>
            <p:nvPr/>
          </p:nvSpPr>
          <p:spPr>
            <a:xfrm>
              <a:off x="414965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497" y="1"/>
                  </a:moveTo>
                  <a:cubicBezTo>
                    <a:pt x="998" y="1"/>
                    <a:pt x="468" y="141"/>
                    <a:pt x="0" y="560"/>
                  </a:cubicBezTo>
                  <a:lnTo>
                    <a:pt x="3365" y="560"/>
                  </a:lnTo>
                  <a:cubicBezTo>
                    <a:pt x="3365" y="560"/>
                    <a:pt x="2494" y="1"/>
                    <a:pt x="1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797;p51">
              <a:extLst>
                <a:ext uri="{FF2B5EF4-FFF2-40B4-BE49-F238E27FC236}">
                  <a16:creationId xmlns:a16="http://schemas.microsoft.com/office/drawing/2014/main" id="{1D6E1C0F-D740-0CEA-8906-173A7D080782}"/>
                </a:ext>
              </a:extLst>
            </p:cNvPr>
            <p:cNvSpPr/>
            <p:nvPr/>
          </p:nvSpPr>
          <p:spPr>
            <a:xfrm>
              <a:off x="414132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1812" y="0"/>
                  </a:moveTo>
                  <a:cubicBezTo>
                    <a:pt x="1257" y="0"/>
                    <a:pt x="666" y="185"/>
                    <a:pt x="111" y="666"/>
                  </a:cubicBezTo>
                  <a:cubicBezTo>
                    <a:pt x="0" y="777"/>
                    <a:pt x="0" y="961"/>
                    <a:pt x="111" y="1072"/>
                  </a:cubicBezTo>
                  <a:cubicBezTo>
                    <a:pt x="171" y="1152"/>
                    <a:pt x="251" y="1188"/>
                    <a:pt x="331" y="1188"/>
                  </a:cubicBezTo>
                  <a:cubicBezTo>
                    <a:pt x="399" y="1188"/>
                    <a:pt x="467" y="1161"/>
                    <a:pt x="518" y="1109"/>
                  </a:cubicBezTo>
                  <a:cubicBezTo>
                    <a:pt x="925" y="740"/>
                    <a:pt x="1368" y="629"/>
                    <a:pt x="1812" y="629"/>
                  </a:cubicBezTo>
                  <a:cubicBezTo>
                    <a:pt x="2256" y="629"/>
                    <a:pt x="2699" y="740"/>
                    <a:pt x="2995" y="888"/>
                  </a:cubicBezTo>
                  <a:cubicBezTo>
                    <a:pt x="3180" y="961"/>
                    <a:pt x="3291" y="998"/>
                    <a:pt x="3402" y="1072"/>
                  </a:cubicBezTo>
                  <a:lnTo>
                    <a:pt x="3476" y="1109"/>
                  </a:lnTo>
                  <a:lnTo>
                    <a:pt x="3513" y="1146"/>
                  </a:lnTo>
                  <a:cubicBezTo>
                    <a:pt x="3562" y="1171"/>
                    <a:pt x="3615" y="1183"/>
                    <a:pt x="3669" y="1183"/>
                  </a:cubicBezTo>
                  <a:cubicBezTo>
                    <a:pt x="3776" y="1183"/>
                    <a:pt x="3882" y="1134"/>
                    <a:pt x="3956" y="1035"/>
                  </a:cubicBezTo>
                  <a:cubicBezTo>
                    <a:pt x="4030" y="888"/>
                    <a:pt x="3993" y="703"/>
                    <a:pt x="3845" y="629"/>
                  </a:cubicBezTo>
                  <a:cubicBezTo>
                    <a:pt x="3808" y="629"/>
                    <a:pt x="2921" y="37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798;p51">
              <a:extLst>
                <a:ext uri="{FF2B5EF4-FFF2-40B4-BE49-F238E27FC236}">
                  <a16:creationId xmlns:a16="http://schemas.microsoft.com/office/drawing/2014/main" id="{2927BAED-0072-7936-EC0C-3EF49E7231F8}"/>
                </a:ext>
              </a:extLst>
            </p:cNvPr>
            <p:cNvSpPr/>
            <p:nvPr/>
          </p:nvSpPr>
          <p:spPr>
            <a:xfrm>
              <a:off x="46053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518" y="1"/>
                  </a:moveTo>
                  <a:cubicBezTo>
                    <a:pt x="223" y="1"/>
                    <a:pt x="1" y="333"/>
                    <a:pt x="149" y="592"/>
                  </a:cubicBezTo>
                  <a:lnTo>
                    <a:pt x="6175" y="14345"/>
                  </a:lnTo>
                  <a:cubicBezTo>
                    <a:pt x="6249" y="14493"/>
                    <a:pt x="6397" y="14604"/>
                    <a:pt x="6544" y="14604"/>
                  </a:cubicBezTo>
                  <a:lnTo>
                    <a:pt x="28320" y="14604"/>
                  </a:lnTo>
                  <a:cubicBezTo>
                    <a:pt x="28653" y="14604"/>
                    <a:pt x="28838" y="14271"/>
                    <a:pt x="28727" y="14013"/>
                  </a:cubicBezTo>
                  <a:lnTo>
                    <a:pt x="22701" y="259"/>
                  </a:lnTo>
                  <a:cubicBezTo>
                    <a:pt x="22627" y="112"/>
                    <a:pt x="22479" y="1"/>
                    <a:pt x="22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799;p51">
              <a:extLst>
                <a:ext uri="{FF2B5EF4-FFF2-40B4-BE49-F238E27FC236}">
                  <a16:creationId xmlns:a16="http://schemas.microsoft.com/office/drawing/2014/main" id="{1B70B8A3-1101-79AD-72F5-E68647768494}"/>
                </a:ext>
              </a:extLst>
            </p:cNvPr>
            <p:cNvSpPr/>
            <p:nvPr/>
          </p:nvSpPr>
          <p:spPr>
            <a:xfrm>
              <a:off x="4599750" y="3240125"/>
              <a:ext cx="732050" cy="379900"/>
            </a:xfrm>
            <a:custGeom>
              <a:avLst/>
              <a:gdLst/>
              <a:ahLst/>
              <a:cxnLst/>
              <a:rect l="l" t="t" r="r" b="b"/>
              <a:pathLst>
                <a:path w="29282" h="15196" extrusionOk="0">
                  <a:moveTo>
                    <a:pt x="22516" y="592"/>
                  </a:moveTo>
                  <a:lnTo>
                    <a:pt x="22627" y="666"/>
                  </a:lnTo>
                  <a:lnTo>
                    <a:pt x="28653" y="14419"/>
                  </a:lnTo>
                  <a:lnTo>
                    <a:pt x="28653" y="14456"/>
                  </a:lnTo>
                  <a:lnTo>
                    <a:pt x="28653" y="14567"/>
                  </a:lnTo>
                  <a:lnTo>
                    <a:pt x="28542" y="14604"/>
                  </a:lnTo>
                  <a:lnTo>
                    <a:pt x="6766" y="14604"/>
                  </a:lnTo>
                  <a:lnTo>
                    <a:pt x="6656" y="14530"/>
                  </a:lnTo>
                  <a:lnTo>
                    <a:pt x="629" y="777"/>
                  </a:lnTo>
                  <a:lnTo>
                    <a:pt x="629" y="740"/>
                  </a:lnTo>
                  <a:lnTo>
                    <a:pt x="666" y="629"/>
                  </a:lnTo>
                  <a:lnTo>
                    <a:pt x="740" y="592"/>
                  </a:lnTo>
                  <a:close/>
                  <a:moveTo>
                    <a:pt x="740" y="1"/>
                  </a:moveTo>
                  <a:cubicBezTo>
                    <a:pt x="334" y="1"/>
                    <a:pt x="1" y="334"/>
                    <a:pt x="1" y="740"/>
                  </a:cubicBezTo>
                  <a:cubicBezTo>
                    <a:pt x="1" y="814"/>
                    <a:pt x="38" y="925"/>
                    <a:pt x="75" y="999"/>
                  </a:cubicBezTo>
                  <a:lnTo>
                    <a:pt x="6101" y="14752"/>
                  </a:lnTo>
                  <a:cubicBezTo>
                    <a:pt x="6212" y="15048"/>
                    <a:pt x="6471" y="15196"/>
                    <a:pt x="6766" y="15196"/>
                  </a:cubicBezTo>
                  <a:lnTo>
                    <a:pt x="28542" y="15196"/>
                  </a:lnTo>
                  <a:cubicBezTo>
                    <a:pt x="28986" y="15196"/>
                    <a:pt x="29282" y="14863"/>
                    <a:pt x="29282" y="14456"/>
                  </a:cubicBezTo>
                  <a:cubicBezTo>
                    <a:pt x="29282" y="14382"/>
                    <a:pt x="29282" y="14272"/>
                    <a:pt x="29245" y="14198"/>
                  </a:cubicBezTo>
                  <a:lnTo>
                    <a:pt x="23181" y="445"/>
                  </a:lnTo>
                  <a:cubicBezTo>
                    <a:pt x="23071" y="149"/>
                    <a:pt x="22812" y="1"/>
                    <a:pt x="22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800;p51">
              <a:extLst>
                <a:ext uri="{FF2B5EF4-FFF2-40B4-BE49-F238E27FC236}">
                  <a16:creationId xmlns:a16="http://schemas.microsoft.com/office/drawing/2014/main" id="{1EA5870D-C661-FFC2-ADD5-4047FEA97926}"/>
                </a:ext>
              </a:extLst>
            </p:cNvPr>
            <p:cNvSpPr/>
            <p:nvPr/>
          </p:nvSpPr>
          <p:spPr>
            <a:xfrm>
              <a:off x="4658900" y="3274325"/>
              <a:ext cx="614675" cy="311500"/>
            </a:xfrm>
            <a:custGeom>
              <a:avLst/>
              <a:gdLst/>
              <a:ahLst/>
              <a:cxnLst/>
              <a:rect l="l" t="t" r="r" b="b"/>
              <a:pathLst>
                <a:path w="24587" h="12460" extrusionOk="0">
                  <a:moveTo>
                    <a:pt x="408" y="1"/>
                  </a:moveTo>
                  <a:cubicBezTo>
                    <a:pt x="149" y="1"/>
                    <a:pt x="1" y="260"/>
                    <a:pt x="75" y="518"/>
                  </a:cubicBezTo>
                  <a:lnTo>
                    <a:pt x="5251" y="12238"/>
                  </a:lnTo>
                  <a:cubicBezTo>
                    <a:pt x="5288" y="12386"/>
                    <a:pt x="5436" y="12460"/>
                    <a:pt x="5547" y="12460"/>
                  </a:cubicBezTo>
                  <a:lnTo>
                    <a:pt x="24143" y="12460"/>
                  </a:lnTo>
                  <a:cubicBezTo>
                    <a:pt x="24402" y="12460"/>
                    <a:pt x="24586" y="12201"/>
                    <a:pt x="24476" y="11942"/>
                  </a:cubicBezTo>
                  <a:lnTo>
                    <a:pt x="19337" y="223"/>
                  </a:lnTo>
                  <a:cubicBezTo>
                    <a:pt x="19263" y="75"/>
                    <a:pt x="19152" y="1"/>
                    <a:pt x="190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2801;p51">
              <a:extLst>
                <a:ext uri="{FF2B5EF4-FFF2-40B4-BE49-F238E27FC236}">
                  <a16:creationId xmlns:a16="http://schemas.microsoft.com/office/drawing/2014/main" id="{FC766F82-239F-FFBA-30CA-FC911BB8600A}"/>
                </a:ext>
              </a:extLst>
            </p:cNvPr>
            <p:cNvSpPr/>
            <p:nvPr/>
          </p:nvSpPr>
          <p:spPr>
            <a:xfrm>
              <a:off x="4652450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19262" y="592"/>
                  </a:moveTo>
                  <a:lnTo>
                    <a:pt x="19299" y="629"/>
                  </a:lnTo>
                  <a:lnTo>
                    <a:pt x="24438" y="12385"/>
                  </a:lnTo>
                  <a:lnTo>
                    <a:pt x="24475" y="12385"/>
                  </a:lnTo>
                  <a:lnTo>
                    <a:pt x="24438" y="12422"/>
                  </a:lnTo>
                  <a:lnTo>
                    <a:pt x="24401" y="12459"/>
                  </a:lnTo>
                  <a:lnTo>
                    <a:pt x="5805" y="12459"/>
                  </a:lnTo>
                  <a:lnTo>
                    <a:pt x="5768" y="12422"/>
                  </a:lnTo>
                  <a:lnTo>
                    <a:pt x="629" y="666"/>
                  </a:lnTo>
                  <a:lnTo>
                    <a:pt x="666" y="592"/>
                  </a:lnTo>
                  <a:close/>
                  <a:moveTo>
                    <a:pt x="666" y="0"/>
                  </a:moveTo>
                  <a:cubicBezTo>
                    <a:pt x="296" y="0"/>
                    <a:pt x="0" y="296"/>
                    <a:pt x="0" y="666"/>
                  </a:cubicBezTo>
                  <a:cubicBezTo>
                    <a:pt x="0" y="739"/>
                    <a:pt x="37" y="850"/>
                    <a:pt x="74" y="924"/>
                  </a:cubicBezTo>
                  <a:lnTo>
                    <a:pt x="5213" y="12644"/>
                  </a:lnTo>
                  <a:cubicBezTo>
                    <a:pt x="5324" y="12903"/>
                    <a:pt x="5546" y="13051"/>
                    <a:pt x="5805" y="13051"/>
                  </a:cubicBezTo>
                  <a:lnTo>
                    <a:pt x="24401" y="13051"/>
                  </a:lnTo>
                  <a:cubicBezTo>
                    <a:pt x="24807" y="13051"/>
                    <a:pt x="25066" y="12755"/>
                    <a:pt x="25066" y="12385"/>
                  </a:cubicBezTo>
                  <a:cubicBezTo>
                    <a:pt x="25066" y="12311"/>
                    <a:pt x="25066" y="12200"/>
                    <a:pt x="25029" y="12126"/>
                  </a:cubicBezTo>
                  <a:lnTo>
                    <a:pt x="19890" y="407"/>
                  </a:lnTo>
                  <a:cubicBezTo>
                    <a:pt x="19779" y="148"/>
                    <a:pt x="19521" y="0"/>
                    <a:pt x="19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2802;p51">
              <a:extLst>
                <a:ext uri="{FF2B5EF4-FFF2-40B4-BE49-F238E27FC236}">
                  <a16:creationId xmlns:a16="http://schemas.microsoft.com/office/drawing/2014/main" id="{7699BF45-69A1-DF41-657F-FB69DD869C5F}"/>
                </a:ext>
              </a:extLst>
            </p:cNvPr>
            <p:cNvSpPr/>
            <p:nvPr/>
          </p:nvSpPr>
          <p:spPr>
            <a:xfrm>
              <a:off x="476150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32720" y="1073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2803;p51">
              <a:extLst>
                <a:ext uri="{FF2B5EF4-FFF2-40B4-BE49-F238E27FC236}">
                  <a16:creationId xmlns:a16="http://schemas.microsoft.com/office/drawing/2014/main" id="{4B650DD6-6CC8-49F0-925D-AC6D86EF84FB}"/>
                </a:ext>
              </a:extLst>
            </p:cNvPr>
            <p:cNvSpPr/>
            <p:nvPr/>
          </p:nvSpPr>
          <p:spPr>
            <a:xfrm>
              <a:off x="4754100" y="3582125"/>
              <a:ext cx="832800" cy="42525"/>
            </a:xfrm>
            <a:custGeom>
              <a:avLst/>
              <a:gdLst/>
              <a:ahLst/>
              <a:cxnLst/>
              <a:rect l="l" t="t" r="r" b="b"/>
              <a:pathLst>
                <a:path w="33312" h="1701" extrusionOk="0">
                  <a:moveTo>
                    <a:pt x="32720" y="629"/>
                  </a:moveTo>
                  <a:lnTo>
                    <a:pt x="32720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33016" y="1701"/>
                  </a:lnTo>
                  <a:cubicBezTo>
                    <a:pt x="33090" y="1701"/>
                    <a:pt x="33164" y="1664"/>
                    <a:pt x="33238" y="1590"/>
                  </a:cubicBezTo>
                  <a:cubicBezTo>
                    <a:pt x="33311" y="1553"/>
                    <a:pt x="33311" y="1442"/>
                    <a:pt x="33311" y="1368"/>
                  </a:cubicBezTo>
                  <a:lnTo>
                    <a:pt x="33311" y="296"/>
                  </a:lnTo>
                  <a:cubicBezTo>
                    <a:pt x="33311" y="222"/>
                    <a:pt x="33311" y="148"/>
                    <a:pt x="33238" y="74"/>
                  </a:cubicBezTo>
                  <a:cubicBezTo>
                    <a:pt x="33164" y="37"/>
                    <a:pt x="33090" y="0"/>
                    <a:pt x="33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2804;p51">
              <a:extLst>
                <a:ext uri="{FF2B5EF4-FFF2-40B4-BE49-F238E27FC236}">
                  <a16:creationId xmlns:a16="http://schemas.microsoft.com/office/drawing/2014/main" id="{5CADEDE4-66BA-0D50-F757-A0091453752E}"/>
                </a:ext>
              </a:extLst>
            </p:cNvPr>
            <p:cNvSpPr/>
            <p:nvPr/>
          </p:nvSpPr>
          <p:spPr>
            <a:xfrm>
              <a:off x="47615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2805;p51">
              <a:extLst>
                <a:ext uri="{FF2B5EF4-FFF2-40B4-BE49-F238E27FC236}">
                  <a16:creationId xmlns:a16="http://schemas.microsoft.com/office/drawing/2014/main" id="{15141893-0D9B-C471-A883-48FD54E5EC52}"/>
                </a:ext>
              </a:extLst>
            </p:cNvPr>
            <p:cNvSpPr/>
            <p:nvPr/>
          </p:nvSpPr>
          <p:spPr>
            <a:xfrm>
              <a:off x="4754100" y="3582125"/>
              <a:ext cx="411325" cy="42525"/>
            </a:xfrm>
            <a:custGeom>
              <a:avLst/>
              <a:gdLst/>
              <a:ahLst/>
              <a:cxnLst/>
              <a:rect l="l" t="t" r="r" b="b"/>
              <a:pathLst>
                <a:path w="16453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05" y="1664"/>
                    <a:pt x="16379" y="1590"/>
                  </a:cubicBezTo>
                  <a:cubicBezTo>
                    <a:pt x="16453" y="1553"/>
                    <a:pt x="16453" y="1442"/>
                    <a:pt x="16453" y="1368"/>
                  </a:cubicBezTo>
                  <a:lnTo>
                    <a:pt x="16453" y="296"/>
                  </a:lnTo>
                  <a:cubicBezTo>
                    <a:pt x="16453" y="222"/>
                    <a:pt x="16453" y="148"/>
                    <a:pt x="16379" y="74"/>
                  </a:cubicBezTo>
                  <a:cubicBezTo>
                    <a:pt x="16305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2806;p51">
              <a:extLst>
                <a:ext uri="{FF2B5EF4-FFF2-40B4-BE49-F238E27FC236}">
                  <a16:creationId xmlns:a16="http://schemas.microsoft.com/office/drawing/2014/main" id="{5317E868-D2EC-A121-7264-CBB0F24CDB98}"/>
                </a:ext>
              </a:extLst>
            </p:cNvPr>
            <p:cNvSpPr/>
            <p:nvPr/>
          </p:nvSpPr>
          <p:spPr>
            <a:xfrm>
              <a:off x="48188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53" y="0"/>
                    <a:pt x="1" y="4252"/>
                    <a:pt x="1" y="9502"/>
                  </a:cubicBezTo>
                  <a:cubicBezTo>
                    <a:pt x="1" y="14788"/>
                    <a:pt x="4253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2807;p51">
              <a:extLst>
                <a:ext uri="{FF2B5EF4-FFF2-40B4-BE49-F238E27FC236}">
                  <a16:creationId xmlns:a16="http://schemas.microsoft.com/office/drawing/2014/main" id="{091C5FF7-9367-FFC0-22DF-1185D299D313}"/>
                </a:ext>
              </a:extLst>
            </p:cNvPr>
            <p:cNvSpPr/>
            <p:nvPr/>
          </p:nvSpPr>
          <p:spPr>
            <a:xfrm>
              <a:off x="48114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48" y="592"/>
                    <a:pt x="14677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7" y="18005"/>
                    <a:pt x="12348" y="19003"/>
                    <a:pt x="9834" y="19003"/>
                  </a:cubicBezTo>
                  <a:cubicBezTo>
                    <a:pt x="7283" y="19003"/>
                    <a:pt x="4991" y="18005"/>
                    <a:pt x="3291" y="16304"/>
                  </a:cubicBezTo>
                  <a:cubicBezTo>
                    <a:pt x="1627" y="14641"/>
                    <a:pt x="629" y="12349"/>
                    <a:pt x="629" y="9798"/>
                  </a:cubicBezTo>
                  <a:cubicBezTo>
                    <a:pt x="629" y="7284"/>
                    <a:pt x="1627" y="4954"/>
                    <a:pt x="3291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2808;p51">
              <a:extLst>
                <a:ext uri="{FF2B5EF4-FFF2-40B4-BE49-F238E27FC236}">
                  <a16:creationId xmlns:a16="http://schemas.microsoft.com/office/drawing/2014/main" id="{8A104649-447F-7832-A39A-A0B9FF9AFF79}"/>
                </a:ext>
              </a:extLst>
            </p:cNvPr>
            <p:cNvSpPr/>
            <p:nvPr/>
          </p:nvSpPr>
          <p:spPr>
            <a:xfrm>
              <a:off x="5000900" y="3058050"/>
              <a:ext cx="93375" cy="306875"/>
            </a:xfrm>
            <a:custGeom>
              <a:avLst/>
              <a:gdLst/>
              <a:ahLst/>
              <a:cxnLst/>
              <a:rect l="l" t="t" r="r" b="b"/>
              <a:pathLst>
                <a:path w="3735" h="12275" extrusionOk="0">
                  <a:moveTo>
                    <a:pt x="3734" y="1"/>
                  </a:moveTo>
                  <a:lnTo>
                    <a:pt x="0" y="481"/>
                  </a:lnTo>
                  <a:lnTo>
                    <a:pt x="1738" y="12275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2809;p51">
              <a:extLst>
                <a:ext uri="{FF2B5EF4-FFF2-40B4-BE49-F238E27FC236}">
                  <a16:creationId xmlns:a16="http://schemas.microsoft.com/office/drawing/2014/main" id="{878B6128-5EF7-390C-D364-584F4D07E5B7}"/>
                </a:ext>
              </a:extLst>
            </p:cNvPr>
            <p:cNvSpPr/>
            <p:nvPr/>
          </p:nvSpPr>
          <p:spPr>
            <a:xfrm>
              <a:off x="4992575" y="3050475"/>
              <a:ext cx="110000" cy="321850"/>
            </a:xfrm>
            <a:custGeom>
              <a:avLst/>
              <a:gdLst/>
              <a:ahLst/>
              <a:cxnLst/>
              <a:rect l="l" t="t" r="r" b="b"/>
              <a:pathLst>
                <a:path w="4400" h="12874" extrusionOk="0">
                  <a:moveTo>
                    <a:pt x="4071" y="1"/>
                  </a:moveTo>
                  <a:cubicBezTo>
                    <a:pt x="3920" y="1"/>
                    <a:pt x="3804" y="106"/>
                    <a:pt x="3771" y="267"/>
                  </a:cubicBezTo>
                  <a:lnTo>
                    <a:pt x="2108" y="10582"/>
                  </a:lnTo>
                  <a:lnTo>
                    <a:pt x="629" y="747"/>
                  </a:lnTo>
                  <a:cubicBezTo>
                    <a:pt x="592" y="599"/>
                    <a:pt x="444" y="489"/>
                    <a:pt x="296" y="489"/>
                  </a:cubicBezTo>
                  <a:cubicBezTo>
                    <a:pt x="111" y="525"/>
                    <a:pt x="0" y="673"/>
                    <a:pt x="37" y="858"/>
                  </a:cubicBezTo>
                  <a:lnTo>
                    <a:pt x="1775" y="12615"/>
                  </a:lnTo>
                  <a:cubicBezTo>
                    <a:pt x="1812" y="12763"/>
                    <a:pt x="1923" y="12874"/>
                    <a:pt x="2071" y="12874"/>
                  </a:cubicBezTo>
                  <a:cubicBezTo>
                    <a:pt x="2219" y="12874"/>
                    <a:pt x="2366" y="12763"/>
                    <a:pt x="2366" y="12615"/>
                  </a:cubicBezTo>
                  <a:lnTo>
                    <a:pt x="4400" y="341"/>
                  </a:lnTo>
                  <a:cubicBezTo>
                    <a:pt x="4400" y="193"/>
                    <a:pt x="4289" y="8"/>
                    <a:pt x="4141" y="8"/>
                  </a:cubicBezTo>
                  <a:cubicBezTo>
                    <a:pt x="4117" y="3"/>
                    <a:pt x="4094" y="1"/>
                    <a:pt x="4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2810;p51">
              <a:extLst>
                <a:ext uri="{FF2B5EF4-FFF2-40B4-BE49-F238E27FC236}">
                  <a16:creationId xmlns:a16="http://schemas.microsoft.com/office/drawing/2014/main" id="{B81CE7FD-4E74-7DF2-0310-685404ED7D74}"/>
                </a:ext>
              </a:extLst>
            </p:cNvPr>
            <p:cNvSpPr/>
            <p:nvPr/>
          </p:nvSpPr>
          <p:spPr>
            <a:xfrm>
              <a:off x="3524850" y="3248450"/>
              <a:ext cx="631275" cy="374350"/>
            </a:xfrm>
            <a:custGeom>
              <a:avLst/>
              <a:gdLst/>
              <a:ahLst/>
              <a:cxnLst/>
              <a:rect l="l" t="t" r="r" b="b"/>
              <a:pathLst>
                <a:path w="25251" h="14974" extrusionOk="0">
                  <a:moveTo>
                    <a:pt x="1553" y="1"/>
                  </a:moveTo>
                  <a:cubicBezTo>
                    <a:pt x="703" y="1"/>
                    <a:pt x="0" y="666"/>
                    <a:pt x="0" y="1516"/>
                  </a:cubicBezTo>
                  <a:lnTo>
                    <a:pt x="0" y="14974"/>
                  </a:lnTo>
                  <a:lnTo>
                    <a:pt x="25251" y="14974"/>
                  </a:lnTo>
                  <a:lnTo>
                    <a:pt x="25251" y="1516"/>
                  </a:lnTo>
                  <a:cubicBezTo>
                    <a:pt x="25251" y="666"/>
                    <a:pt x="24586" y="1"/>
                    <a:pt x="23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2811;p51">
              <a:extLst>
                <a:ext uri="{FF2B5EF4-FFF2-40B4-BE49-F238E27FC236}">
                  <a16:creationId xmlns:a16="http://schemas.microsoft.com/office/drawing/2014/main" id="{6FD7EE05-9A9A-2E48-6322-4DC5C194AD7A}"/>
                </a:ext>
              </a:extLst>
            </p:cNvPr>
            <p:cNvSpPr/>
            <p:nvPr/>
          </p:nvSpPr>
          <p:spPr>
            <a:xfrm>
              <a:off x="3517450" y="3240125"/>
              <a:ext cx="647000" cy="391000"/>
            </a:xfrm>
            <a:custGeom>
              <a:avLst/>
              <a:gdLst/>
              <a:ahLst/>
              <a:cxnLst/>
              <a:rect l="l" t="t" r="r" b="b"/>
              <a:pathLst>
                <a:path w="25880" h="15640" extrusionOk="0">
                  <a:moveTo>
                    <a:pt x="24031" y="629"/>
                  </a:moveTo>
                  <a:cubicBezTo>
                    <a:pt x="24697" y="629"/>
                    <a:pt x="25251" y="1184"/>
                    <a:pt x="25251" y="1849"/>
                  </a:cubicBezTo>
                  <a:lnTo>
                    <a:pt x="25251" y="15011"/>
                  </a:lnTo>
                  <a:lnTo>
                    <a:pt x="592" y="15011"/>
                  </a:lnTo>
                  <a:lnTo>
                    <a:pt x="592" y="1849"/>
                  </a:lnTo>
                  <a:cubicBezTo>
                    <a:pt x="629" y="1184"/>
                    <a:pt x="1146" y="629"/>
                    <a:pt x="1849" y="629"/>
                  </a:cubicBezTo>
                  <a:close/>
                  <a:moveTo>
                    <a:pt x="1849" y="1"/>
                  </a:moveTo>
                  <a:cubicBezTo>
                    <a:pt x="814" y="1"/>
                    <a:pt x="0" y="851"/>
                    <a:pt x="0" y="1849"/>
                  </a:cubicBezTo>
                  <a:lnTo>
                    <a:pt x="0" y="15307"/>
                  </a:lnTo>
                  <a:cubicBezTo>
                    <a:pt x="0" y="15418"/>
                    <a:pt x="37" y="15492"/>
                    <a:pt x="74" y="15529"/>
                  </a:cubicBezTo>
                  <a:cubicBezTo>
                    <a:pt x="148" y="15603"/>
                    <a:pt x="222" y="15639"/>
                    <a:pt x="296" y="15639"/>
                  </a:cubicBezTo>
                  <a:lnTo>
                    <a:pt x="25547" y="15639"/>
                  </a:lnTo>
                  <a:cubicBezTo>
                    <a:pt x="25658" y="15639"/>
                    <a:pt x="25732" y="15603"/>
                    <a:pt x="25769" y="15529"/>
                  </a:cubicBezTo>
                  <a:cubicBezTo>
                    <a:pt x="25843" y="15492"/>
                    <a:pt x="25880" y="15418"/>
                    <a:pt x="25880" y="15307"/>
                  </a:cubicBezTo>
                  <a:lnTo>
                    <a:pt x="25880" y="1849"/>
                  </a:lnTo>
                  <a:cubicBezTo>
                    <a:pt x="25880" y="851"/>
                    <a:pt x="25029" y="1"/>
                    <a:pt x="2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2812;p51">
              <a:extLst>
                <a:ext uri="{FF2B5EF4-FFF2-40B4-BE49-F238E27FC236}">
                  <a16:creationId xmlns:a16="http://schemas.microsoft.com/office/drawing/2014/main" id="{84459952-81EE-D6F7-654D-10481785EE06}"/>
                </a:ext>
              </a:extLst>
            </p:cNvPr>
            <p:cNvSpPr/>
            <p:nvPr/>
          </p:nvSpPr>
          <p:spPr>
            <a:xfrm>
              <a:off x="4051675" y="2338050"/>
              <a:ext cx="475100" cy="475100"/>
            </a:xfrm>
            <a:custGeom>
              <a:avLst/>
              <a:gdLst/>
              <a:ahLst/>
              <a:cxnLst/>
              <a:rect l="l" t="t" r="r" b="b"/>
              <a:pathLst>
                <a:path w="19004" h="19004" extrusionOk="0">
                  <a:moveTo>
                    <a:pt x="9502" y="0"/>
                  </a:moveTo>
                  <a:cubicBezTo>
                    <a:pt x="4252" y="0"/>
                    <a:pt x="0" y="4252"/>
                    <a:pt x="0" y="9502"/>
                  </a:cubicBezTo>
                  <a:cubicBezTo>
                    <a:pt x="0" y="14752"/>
                    <a:pt x="4252" y="19003"/>
                    <a:pt x="9502" y="19003"/>
                  </a:cubicBezTo>
                  <a:cubicBezTo>
                    <a:pt x="14752" y="19003"/>
                    <a:pt x="19003" y="14752"/>
                    <a:pt x="19003" y="9502"/>
                  </a:cubicBezTo>
                  <a:cubicBezTo>
                    <a:pt x="19003" y="4252"/>
                    <a:pt x="14752" y="0"/>
                    <a:pt x="9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2813;p51">
              <a:extLst>
                <a:ext uri="{FF2B5EF4-FFF2-40B4-BE49-F238E27FC236}">
                  <a16:creationId xmlns:a16="http://schemas.microsoft.com/office/drawing/2014/main" id="{E88F3BAB-628D-FA4A-14A2-2C5AFFF9ADCB}"/>
                </a:ext>
              </a:extLst>
            </p:cNvPr>
            <p:cNvSpPr/>
            <p:nvPr/>
          </p:nvSpPr>
          <p:spPr>
            <a:xfrm>
              <a:off x="4043350" y="2329725"/>
              <a:ext cx="491725" cy="491750"/>
            </a:xfrm>
            <a:custGeom>
              <a:avLst/>
              <a:gdLst/>
              <a:ahLst/>
              <a:cxnLst/>
              <a:rect l="l" t="t" r="r" b="b"/>
              <a:pathLst>
                <a:path w="19669" h="19670" extrusionOk="0">
                  <a:moveTo>
                    <a:pt x="9835" y="629"/>
                  </a:moveTo>
                  <a:cubicBezTo>
                    <a:pt x="12386" y="629"/>
                    <a:pt x="14678" y="1664"/>
                    <a:pt x="16342" y="3328"/>
                  </a:cubicBezTo>
                  <a:cubicBezTo>
                    <a:pt x="18005" y="4992"/>
                    <a:pt x="19040" y="7284"/>
                    <a:pt x="19040" y="9835"/>
                  </a:cubicBezTo>
                  <a:cubicBezTo>
                    <a:pt x="19040" y="12386"/>
                    <a:pt x="18005" y="14678"/>
                    <a:pt x="16342" y="16342"/>
                  </a:cubicBezTo>
                  <a:cubicBezTo>
                    <a:pt x="14678" y="18005"/>
                    <a:pt x="12386" y="19041"/>
                    <a:pt x="9835" y="19041"/>
                  </a:cubicBezTo>
                  <a:cubicBezTo>
                    <a:pt x="7284" y="19041"/>
                    <a:pt x="4992" y="18005"/>
                    <a:pt x="3328" y="16342"/>
                  </a:cubicBezTo>
                  <a:cubicBezTo>
                    <a:pt x="1664" y="14678"/>
                    <a:pt x="629" y="12386"/>
                    <a:pt x="629" y="9835"/>
                  </a:cubicBezTo>
                  <a:cubicBezTo>
                    <a:pt x="629" y="7284"/>
                    <a:pt x="1664" y="4992"/>
                    <a:pt x="3328" y="3328"/>
                  </a:cubicBezTo>
                  <a:cubicBezTo>
                    <a:pt x="4992" y="1664"/>
                    <a:pt x="7284" y="629"/>
                    <a:pt x="9835" y="629"/>
                  </a:cubicBezTo>
                  <a:close/>
                  <a:moveTo>
                    <a:pt x="9835" y="1"/>
                  </a:moveTo>
                  <a:cubicBezTo>
                    <a:pt x="4400" y="1"/>
                    <a:pt x="1" y="4400"/>
                    <a:pt x="1" y="9835"/>
                  </a:cubicBezTo>
                  <a:cubicBezTo>
                    <a:pt x="1" y="15270"/>
                    <a:pt x="4400" y="19669"/>
                    <a:pt x="9835" y="19669"/>
                  </a:cubicBezTo>
                  <a:cubicBezTo>
                    <a:pt x="15269" y="19669"/>
                    <a:pt x="19669" y="15270"/>
                    <a:pt x="19669" y="9835"/>
                  </a:cubicBezTo>
                  <a:cubicBezTo>
                    <a:pt x="19669" y="4400"/>
                    <a:pt x="15269" y="1"/>
                    <a:pt x="9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2814;p51">
              <a:extLst>
                <a:ext uri="{FF2B5EF4-FFF2-40B4-BE49-F238E27FC236}">
                  <a16:creationId xmlns:a16="http://schemas.microsoft.com/office/drawing/2014/main" id="{7A426BE5-09E0-2DFB-944D-8DAD983AC877}"/>
                </a:ext>
              </a:extLst>
            </p:cNvPr>
            <p:cNvSpPr/>
            <p:nvPr/>
          </p:nvSpPr>
          <p:spPr>
            <a:xfrm>
              <a:off x="4112675" y="2789100"/>
              <a:ext cx="193200" cy="368800"/>
            </a:xfrm>
            <a:custGeom>
              <a:avLst/>
              <a:gdLst/>
              <a:ahLst/>
              <a:cxnLst/>
              <a:rect l="l" t="t" r="r" b="b"/>
              <a:pathLst>
                <a:path w="7728" h="14752" extrusionOk="0">
                  <a:moveTo>
                    <a:pt x="7727" y="0"/>
                  </a:moveTo>
                  <a:lnTo>
                    <a:pt x="4511" y="481"/>
                  </a:lnTo>
                  <a:lnTo>
                    <a:pt x="0" y="14751"/>
                  </a:lnTo>
                  <a:lnTo>
                    <a:pt x="77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2815;p51">
              <a:extLst>
                <a:ext uri="{FF2B5EF4-FFF2-40B4-BE49-F238E27FC236}">
                  <a16:creationId xmlns:a16="http://schemas.microsoft.com/office/drawing/2014/main" id="{C069E33A-3C8A-CB40-2C6C-F9828FA6AC90}"/>
                </a:ext>
              </a:extLst>
            </p:cNvPr>
            <p:cNvSpPr/>
            <p:nvPr/>
          </p:nvSpPr>
          <p:spPr>
            <a:xfrm>
              <a:off x="4103425" y="2780975"/>
              <a:ext cx="211675" cy="385050"/>
            </a:xfrm>
            <a:custGeom>
              <a:avLst/>
              <a:gdLst/>
              <a:ahLst/>
              <a:cxnLst/>
              <a:rect l="l" t="t" r="r" b="b"/>
              <a:pathLst>
                <a:path w="8467" h="15402" extrusionOk="0">
                  <a:moveTo>
                    <a:pt x="8121" y="0"/>
                  </a:moveTo>
                  <a:cubicBezTo>
                    <a:pt x="8006" y="0"/>
                    <a:pt x="7893" y="69"/>
                    <a:pt x="7838" y="177"/>
                  </a:cubicBezTo>
                  <a:lnTo>
                    <a:pt x="1701" y="11897"/>
                  </a:lnTo>
                  <a:lnTo>
                    <a:pt x="5140" y="917"/>
                  </a:lnTo>
                  <a:cubicBezTo>
                    <a:pt x="5214" y="769"/>
                    <a:pt x="5103" y="584"/>
                    <a:pt x="4955" y="510"/>
                  </a:cubicBezTo>
                  <a:cubicBezTo>
                    <a:pt x="4935" y="505"/>
                    <a:pt x="4915" y="503"/>
                    <a:pt x="4895" y="503"/>
                  </a:cubicBezTo>
                  <a:cubicBezTo>
                    <a:pt x="4761" y="503"/>
                    <a:pt x="4617" y="603"/>
                    <a:pt x="4585" y="732"/>
                  </a:cubicBezTo>
                  <a:lnTo>
                    <a:pt x="75" y="15003"/>
                  </a:lnTo>
                  <a:cubicBezTo>
                    <a:pt x="1" y="15150"/>
                    <a:pt x="75" y="15298"/>
                    <a:pt x="222" y="15372"/>
                  </a:cubicBezTo>
                  <a:cubicBezTo>
                    <a:pt x="262" y="15392"/>
                    <a:pt x="304" y="15401"/>
                    <a:pt x="346" y="15401"/>
                  </a:cubicBezTo>
                  <a:cubicBezTo>
                    <a:pt x="461" y="15401"/>
                    <a:pt x="575" y="15333"/>
                    <a:pt x="629" y="15224"/>
                  </a:cubicBezTo>
                  <a:lnTo>
                    <a:pt x="8393" y="473"/>
                  </a:lnTo>
                  <a:cubicBezTo>
                    <a:pt x="8467" y="325"/>
                    <a:pt x="8393" y="140"/>
                    <a:pt x="8245" y="29"/>
                  </a:cubicBezTo>
                  <a:cubicBezTo>
                    <a:pt x="8205" y="10"/>
                    <a:pt x="8163" y="0"/>
                    <a:pt x="8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2816;p51">
              <a:extLst>
                <a:ext uri="{FF2B5EF4-FFF2-40B4-BE49-F238E27FC236}">
                  <a16:creationId xmlns:a16="http://schemas.microsoft.com/office/drawing/2014/main" id="{75E12E5A-49FC-96DB-E3A7-F14A071AFA7A}"/>
                </a:ext>
              </a:extLst>
            </p:cNvPr>
            <p:cNvSpPr/>
            <p:nvPr/>
          </p:nvSpPr>
          <p:spPr>
            <a:xfrm>
              <a:off x="26126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6544" y="1"/>
                  </a:moveTo>
                  <a:cubicBezTo>
                    <a:pt x="6359" y="1"/>
                    <a:pt x="6211" y="112"/>
                    <a:pt x="6137" y="259"/>
                  </a:cubicBezTo>
                  <a:lnTo>
                    <a:pt x="111" y="14013"/>
                  </a:lnTo>
                  <a:cubicBezTo>
                    <a:pt x="0" y="14271"/>
                    <a:pt x="222" y="14604"/>
                    <a:pt x="518" y="14604"/>
                  </a:cubicBezTo>
                  <a:lnTo>
                    <a:pt x="22293" y="14604"/>
                  </a:lnTo>
                  <a:cubicBezTo>
                    <a:pt x="22478" y="14604"/>
                    <a:pt x="22626" y="14493"/>
                    <a:pt x="22663" y="14345"/>
                  </a:cubicBezTo>
                  <a:lnTo>
                    <a:pt x="28726" y="592"/>
                  </a:lnTo>
                  <a:cubicBezTo>
                    <a:pt x="28837" y="333"/>
                    <a:pt x="28615" y="1"/>
                    <a:pt x="28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2817;p51">
              <a:extLst>
                <a:ext uri="{FF2B5EF4-FFF2-40B4-BE49-F238E27FC236}">
                  <a16:creationId xmlns:a16="http://schemas.microsoft.com/office/drawing/2014/main" id="{809A2012-49A4-A103-DB82-F81DB302598B}"/>
                </a:ext>
              </a:extLst>
            </p:cNvPr>
            <p:cNvSpPr/>
            <p:nvPr/>
          </p:nvSpPr>
          <p:spPr>
            <a:xfrm>
              <a:off x="2607050" y="3240125"/>
              <a:ext cx="732025" cy="379900"/>
            </a:xfrm>
            <a:custGeom>
              <a:avLst/>
              <a:gdLst/>
              <a:ahLst/>
              <a:cxnLst/>
              <a:rect l="l" t="t" r="r" b="b"/>
              <a:pathLst>
                <a:path w="29281" h="15196" extrusionOk="0">
                  <a:moveTo>
                    <a:pt x="28542" y="592"/>
                  </a:moveTo>
                  <a:lnTo>
                    <a:pt x="28616" y="629"/>
                  </a:lnTo>
                  <a:lnTo>
                    <a:pt x="28652" y="740"/>
                  </a:lnTo>
                  <a:lnTo>
                    <a:pt x="28652" y="777"/>
                  </a:lnTo>
                  <a:lnTo>
                    <a:pt x="22626" y="14530"/>
                  </a:lnTo>
                  <a:lnTo>
                    <a:pt x="22515" y="14604"/>
                  </a:lnTo>
                  <a:lnTo>
                    <a:pt x="740" y="14604"/>
                  </a:lnTo>
                  <a:lnTo>
                    <a:pt x="666" y="14567"/>
                  </a:lnTo>
                  <a:lnTo>
                    <a:pt x="629" y="14456"/>
                  </a:lnTo>
                  <a:lnTo>
                    <a:pt x="629" y="14419"/>
                  </a:lnTo>
                  <a:lnTo>
                    <a:pt x="6655" y="666"/>
                  </a:lnTo>
                  <a:lnTo>
                    <a:pt x="6766" y="592"/>
                  </a:lnTo>
                  <a:close/>
                  <a:moveTo>
                    <a:pt x="6766" y="1"/>
                  </a:moveTo>
                  <a:cubicBezTo>
                    <a:pt x="6470" y="1"/>
                    <a:pt x="6211" y="149"/>
                    <a:pt x="6100" y="445"/>
                  </a:cubicBezTo>
                  <a:lnTo>
                    <a:pt x="74" y="14198"/>
                  </a:lnTo>
                  <a:lnTo>
                    <a:pt x="74" y="14161"/>
                  </a:lnTo>
                  <a:cubicBezTo>
                    <a:pt x="37" y="14272"/>
                    <a:pt x="0" y="14382"/>
                    <a:pt x="0" y="14456"/>
                  </a:cubicBezTo>
                  <a:cubicBezTo>
                    <a:pt x="0" y="14863"/>
                    <a:pt x="296" y="15196"/>
                    <a:pt x="740" y="15196"/>
                  </a:cubicBezTo>
                  <a:lnTo>
                    <a:pt x="22515" y="15196"/>
                  </a:lnTo>
                  <a:cubicBezTo>
                    <a:pt x="22811" y="15196"/>
                    <a:pt x="23070" y="15048"/>
                    <a:pt x="23181" y="14752"/>
                  </a:cubicBezTo>
                  <a:lnTo>
                    <a:pt x="29207" y="999"/>
                  </a:lnTo>
                  <a:cubicBezTo>
                    <a:pt x="29244" y="925"/>
                    <a:pt x="29281" y="814"/>
                    <a:pt x="29281" y="740"/>
                  </a:cubicBezTo>
                  <a:cubicBezTo>
                    <a:pt x="29281" y="334"/>
                    <a:pt x="28948" y="1"/>
                    <a:pt x="28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2818;p51">
              <a:extLst>
                <a:ext uri="{FF2B5EF4-FFF2-40B4-BE49-F238E27FC236}">
                  <a16:creationId xmlns:a16="http://schemas.microsoft.com/office/drawing/2014/main" id="{2D0D4317-7573-0DE0-AAC2-56926C8CAE31}"/>
                </a:ext>
              </a:extLst>
            </p:cNvPr>
            <p:cNvSpPr/>
            <p:nvPr/>
          </p:nvSpPr>
          <p:spPr>
            <a:xfrm>
              <a:off x="2665275" y="3274325"/>
              <a:ext cx="615575" cy="311500"/>
            </a:xfrm>
            <a:custGeom>
              <a:avLst/>
              <a:gdLst/>
              <a:ahLst/>
              <a:cxnLst/>
              <a:rect l="l" t="t" r="r" b="b"/>
              <a:pathLst>
                <a:path w="24623" h="12460" extrusionOk="0">
                  <a:moveTo>
                    <a:pt x="5583" y="1"/>
                  </a:moveTo>
                  <a:cubicBezTo>
                    <a:pt x="5435" y="1"/>
                    <a:pt x="5324" y="75"/>
                    <a:pt x="5250" y="223"/>
                  </a:cubicBezTo>
                  <a:lnTo>
                    <a:pt x="111" y="11942"/>
                  </a:lnTo>
                  <a:cubicBezTo>
                    <a:pt x="0" y="12201"/>
                    <a:pt x="185" y="12460"/>
                    <a:pt x="444" y="12460"/>
                  </a:cubicBezTo>
                  <a:lnTo>
                    <a:pt x="19040" y="12460"/>
                  </a:lnTo>
                  <a:cubicBezTo>
                    <a:pt x="19188" y="12460"/>
                    <a:pt x="19299" y="12386"/>
                    <a:pt x="19373" y="12238"/>
                  </a:cubicBezTo>
                  <a:lnTo>
                    <a:pt x="24512" y="518"/>
                  </a:lnTo>
                  <a:cubicBezTo>
                    <a:pt x="24623" y="260"/>
                    <a:pt x="24438" y="1"/>
                    <a:pt x="24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2819;p51">
              <a:extLst>
                <a:ext uri="{FF2B5EF4-FFF2-40B4-BE49-F238E27FC236}">
                  <a16:creationId xmlns:a16="http://schemas.microsoft.com/office/drawing/2014/main" id="{A8FD7CA3-6821-27AC-1D94-BD1C1A1E3A80}"/>
                </a:ext>
              </a:extLst>
            </p:cNvPr>
            <p:cNvSpPr/>
            <p:nvPr/>
          </p:nvSpPr>
          <p:spPr>
            <a:xfrm>
              <a:off x="2659725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24401" y="592"/>
                  </a:moveTo>
                  <a:lnTo>
                    <a:pt x="24438" y="629"/>
                  </a:lnTo>
                  <a:lnTo>
                    <a:pt x="24438" y="666"/>
                  </a:lnTo>
                  <a:lnTo>
                    <a:pt x="19299" y="12422"/>
                  </a:lnTo>
                  <a:lnTo>
                    <a:pt x="19262" y="12459"/>
                  </a:lnTo>
                  <a:lnTo>
                    <a:pt x="666" y="12459"/>
                  </a:lnTo>
                  <a:lnTo>
                    <a:pt x="629" y="12422"/>
                  </a:lnTo>
                  <a:lnTo>
                    <a:pt x="629" y="12385"/>
                  </a:lnTo>
                  <a:lnTo>
                    <a:pt x="5768" y="629"/>
                  </a:lnTo>
                  <a:lnTo>
                    <a:pt x="5805" y="592"/>
                  </a:lnTo>
                  <a:close/>
                  <a:moveTo>
                    <a:pt x="5805" y="0"/>
                  </a:moveTo>
                  <a:cubicBezTo>
                    <a:pt x="5546" y="0"/>
                    <a:pt x="5324" y="148"/>
                    <a:pt x="5213" y="407"/>
                  </a:cubicBezTo>
                  <a:lnTo>
                    <a:pt x="38" y="12126"/>
                  </a:lnTo>
                  <a:cubicBezTo>
                    <a:pt x="1" y="12200"/>
                    <a:pt x="1" y="12311"/>
                    <a:pt x="1" y="12385"/>
                  </a:cubicBezTo>
                  <a:cubicBezTo>
                    <a:pt x="1" y="12755"/>
                    <a:pt x="296" y="13051"/>
                    <a:pt x="666" y="13051"/>
                  </a:cubicBezTo>
                  <a:lnTo>
                    <a:pt x="19262" y="13051"/>
                  </a:lnTo>
                  <a:cubicBezTo>
                    <a:pt x="19521" y="13051"/>
                    <a:pt x="19743" y="12903"/>
                    <a:pt x="19854" y="12644"/>
                  </a:cubicBezTo>
                  <a:lnTo>
                    <a:pt x="24993" y="924"/>
                  </a:lnTo>
                  <a:cubicBezTo>
                    <a:pt x="25067" y="850"/>
                    <a:pt x="25067" y="739"/>
                    <a:pt x="25067" y="666"/>
                  </a:cubicBezTo>
                  <a:cubicBezTo>
                    <a:pt x="25067" y="296"/>
                    <a:pt x="24771" y="0"/>
                    <a:pt x="24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2820;p51">
              <a:extLst>
                <a:ext uri="{FF2B5EF4-FFF2-40B4-BE49-F238E27FC236}">
                  <a16:creationId xmlns:a16="http://schemas.microsoft.com/office/drawing/2014/main" id="{06B9D068-66AF-E640-0FD5-5B322AD4104C}"/>
                </a:ext>
              </a:extLst>
            </p:cNvPr>
            <p:cNvSpPr/>
            <p:nvPr/>
          </p:nvSpPr>
          <p:spPr>
            <a:xfrm>
              <a:off x="235935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32719" y="1073"/>
                  </a:lnTo>
                  <a:lnTo>
                    <a:pt x="32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2821;p51">
              <a:extLst>
                <a:ext uri="{FF2B5EF4-FFF2-40B4-BE49-F238E27FC236}">
                  <a16:creationId xmlns:a16="http://schemas.microsoft.com/office/drawing/2014/main" id="{A6DC1BB0-2576-6384-7A9E-863C5EA68531}"/>
                </a:ext>
              </a:extLst>
            </p:cNvPr>
            <p:cNvSpPr/>
            <p:nvPr/>
          </p:nvSpPr>
          <p:spPr>
            <a:xfrm>
              <a:off x="2351950" y="3582125"/>
              <a:ext cx="833700" cy="42525"/>
            </a:xfrm>
            <a:custGeom>
              <a:avLst/>
              <a:gdLst/>
              <a:ahLst/>
              <a:cxnLst/>
              <a:rect l="l" t="t" r="r" b="b"/>
              <a:pathLst>
                <a:path w="33348" h="1701" extrusionOk="0">
                  <a:moveTo>
                    <a:pt x="32719" y="629"/>
                  </a:moveTo>
                  <a:lnTo>
                    <a:pt x="32719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68"/>
                  </a:lnTo>
                  <a:cubicBezTo>
                    <a:pt x="0" y="1442"/>
                    <a:pt x="37" y="1553"/>
                    <a:pt x="74" y="1590"/>
                  </a:cubicBezTo>
                  <a:cubicBezTo>
                    <a:pt x="148" y="1664"/>
                    <a:pt x="222" y="1701"/>
                    <a:pt x="296" y="1701"/>
                  </a:cubicBezTo>
                  <a:lnTo>
                    <a:pt x="33015" y="1701"/>
                  </a:lnTo>
                  <a:cubicBezTo>
                    <a:pt x="33089" y="1701"/>
                    <a:pt x="33200" y="1664"/>
                    <a:pt x="33237" y="1590"/>
                  </a:cubicBezTo>
                  <a:cubicBezTo>
                    <a:pt x="33311" y="1553"/>
                    <a:pt x="33348" y="1442"/>
                    <a:pt x="33348" y="1368"/>
                  </a:cubicBezTo>
                  <a:lnTo>
                    <a:pt x="33348" y="296"/>
                  </a:lnTo>
                  <a:cubicBezTo>
                    <a:pt x="33348" y="222"/>
                    <a:pt x="33311" y="148"/>
                    <a:pt x="33237" y="74"/>
                  </a:cubicBezTo>
                  <a:cubicBezTo>
                    <a:pt x="33200" y="37"/>
                    <a:pt x="33089" y="0"/>
                    <a:pt x="33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2822;p51">
              <a:extLst>
                <a:ext uri="{FF2B5EF4-FFF2-40B4-BE49-F238E27FC236}">
                  <a16:creationId xmlns:a16="http://schemas.microsoft.com/office/drawing/2014/main" id="{2C2B2A7A-A66E-C859-EDBF-B4313EEA16D2}"/>
                </a:ext>
              </a:extLst>
            </p:cNvPr>
            <p:cNvSpPr/>
            <p:nvPr/>
          </p:nvSpPr>
          <p:spPr>
            <a:xfrm>
              <a:off x="27808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2823;p51">
              <a:extLst>
                <a:ext uri="{FF2B5EF4-FFF2-40B4-BE49-F238E27FC236}">
                  <a16:creationId xmlns:a16="http://schemas.microsoft.com/office/drawing/2014/main" id="{A580FEF9-DB4E-9093-8CA8-E0DF653D07F2}"/>
                </a:ext>
              </a:extLst>
            </p:cNvPr>
            <p:cNvSpPr/>
            <p:nvPr/>
          </p:nvSpPr>
          <p:spPr>
            <a:xfrm>
              <a:off x="2773400" y="3582126"/>
              <a:ext cx="412250" cy="42525"/>
            </a:xfrm>
            <a:custGeom>
              <a:avLst/>
              <a:gdLst/>
              <a:ahLst/>
              <a:cxnLst/>
              <a:rect l="l" t="t" r="r" b="b"/>
              <a:pathLst>
                <a:path w="16490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3" y="1072"/>
                  </a:lnTo>
                  <a:lnTo>
                    <a:pt x="593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42" y="1664"/>
                    <a:pt x="16379" y="1590"/>
                  </a:cubicBezTo>
                  <a:cubicBezTo>
                    <a:pt x="16453" y="1553"/>
                    <a:pt x="16490" y="1442"/>
                    <a:pt x="16490" y="1368"/>
                  </a:cubicBezTo>
                  <a:lnTo>
                    <a:pt x="16490" y="296"/>
                  </a:lnTo>
                  <a:cubicBezTo>
                    <a:pt x="16490" y="222"/>
                    <a:pt x="16453" y="148"/>
                    <a:pt x="16379" y="74"/>
                  </a:cubicBezTo>
                  <a:cubicBezTo>
                    <a:pt x="16342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2824;p51">
              <a:extLst>
                <a:ext uri="{FF2B5EF4-FFF2-40B4-BE49-F238E27FC236}">
                  <a16:creationId xmlns:a16="http://schemas.microsoft.com/office/drawing/2014/main" id="{2164052B-56D9-CC48-5396-7282011562E7}"/>
                </a:ext>
              </a:extLst>
            </p:cNvPr>
            <p:cNvSpPr/>
            <p:nvPr/>
          </p:nvSpPr>
          <p:spPr>
            <a:xfrm>
              <a:off x="26172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90" y="0"/>
                    <a:pt x="1" y="4252"/>
                    <a:pt x="1" y="9502"/>
                  </a:cubicBezTo>
                  <a:cubicBezTo>
                    <a:pt x="1" y="14788"/>
                    <a:pt x="4290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2825;p51">
              <a:extLst>
                <a:ext uri="{FF2B5EF4-FFF2-40B4-BE49-F238E27FC236}">
                  <a16:creationId xmlns:a16="http://schemas.microsoft.com/office/drawing/2014/main" id="{D2992A27-6DDA-7E53-BDFF-BC599DF7BF3C}"/>
                </a:ext>
              </a:extLst>
            </p:cNvPr>
            <p:cNvSpPr/>
            <p:nvPr/>
          </p:nvSpPr>
          <p:spPr>
            <a:xfrm>
              <a:off x="26098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85" y="592"/>
                    <a:pt x="14678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8" y="18005"/>
                    <a:pt x="12385" y="19003"/>
                    <a:pt x="9834" y="19003"/>
                  </a:cubicBezTo>
                  <a:cubicBezTo>
                    <a:pt x="7283" y="19003"/>
                    <a:pt x="4991" y="18005"/>
                    <a:pt x="3328" y="16304"/>
                  </a:cubicBezTo>
                  <a:cubicBezTo>
                    <a:pt x="1664" y="14641"/>
                    <a:pt x="629" y="12349"/>
                    <a:pt x="629" y="9798"/>
                  </a:cubicBezTo>
                  <a:cubicBezTo>
                    <a:pt x="629" y="7284"/>
                    <a:pt x="1664" y="4954"/>
                    <a:pt x="3328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2826;p51">
              <a:extLst>
                <a:ext uri="{FF2B5EF4-FFF2-40B4-BE49-F238E27FC236}">
                  <a16:creationId xmlns:a16="http://schemas.microsoft.com/office/drawing/2014/main" id="{A2BB415A-A6C7-8AE5-436C-04C8483ABE99}"/>
                </a:ext>
              </a:extLst>
            </p:cNvPr>
            <p:cNvSpPr/>
            <p:nvPr/>
          </p:nvSpPr>
          <p:spPr>
            <a:xfrm>
              <a:off x="2855675" y="3045125"/>
              <a:ext cx="68425" cy="300400"/>
            </a:xfrm>
            <a:custGeom>
              <a:avLst/>
              <a:gdLst/>
              <a:ahLst/>
              <a:cxnLst/>
              <a:rect l="l" t="t" r="r" b="b"/>
              <a:pathLst>
                <a:path w="2737" h="12016" extrusionOk="0">
                  <a:moveTo>
                    <a:pt x="2736" y="0"/>
                  </a:moveTo>
                  <a:lnTo>
                    <a:pt x="0" y="1220"/>
                  </a:lnTo>
                  <a:lnTo>
                    <a:pt x="2219" y="12016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2827;p51">
              <a:extLst>
                <a:ext uri="{FF2B5EF4-FFF2-40B4-BE49-F238E27FC236}">
                  <a16:creationId xmlns:a16="http://schemas.microsoft.com/office/drawing/2014/main" id="{119E7684-7601-D662-F2FA-C2A44EC124A4}"/>
                </a:ext>
              </a:extLst>
            </p:cNvPr>
            <p:cNvSpPr/>
            <p:nvPr/>
          </p:nvSpPr>
          <p:spPr>
            <a:xfrm>
              <a:off x="2847350" y="3037950"/>
              <a:ext cx="84125" cy="315900"/>
            </a:xfrm>
            <a:custGeom>
              <a:avLst/>
              <a:gdLst/>
              <a:ahLst/>
              <a:cxnLst/>
              <a:rect l="l" t="t" r="r" b="b"/>
              <a:pathLst>
                <a:path w="3365" h="12636" extrusionOk="0">
                  <a:moveTo>
                    <a:pt x="2736" y="768"/>
                  </a:moveTo>
                  <a:lnTo>
                    <a:pt x="2367" y="9789"/>
                  </a:lnTo>
                  <a:lnTo>
                    <a:pt x="677" y="1664"/>
                  </a:lnTo>
                  <a:lnTo>
                    <a:pt x="677" y="1664"/>
                  </a:lnTo>
                  <a:lnTo>
                    <a:pt x="2736" y="768"/>
                  </a:lnTo>
                  <a:close/>
                  <a:moveTo>
                    <a:pt x="3083" y="1"/>
                  </a:moveTo>
                  <a:cubicBezTo>
                    <a:pt x="3032" y="1"/>
                    <a:pt x="2977" y="10"/>
                    <a:pt x="2921" y="28"/>
                  </a:cubicBezTo>
                  <a:lnTo>
                    <a:pt x="185" y="1211"/>
                  </a:lnTo>
                  <a:cubicBezTo>
                    <a:pt x="75" y="1285"/>
                    <a:pt x="1" y="1433"/>
                    <a:pt x="38" y="1544"/>
                  </a:cubicBezTo>
                  <a:lnTo>
                    <a:pt x="2256" y="12376"/>
                  </a:lnTo>
                  <a:cubicBezTo>
                    <a:pt x="2293" y="12524"/>
                    <a:pt x="2441" y="12635"/>
                    <a:pt x="2589" y="12635"/>
                  </a:cubicBezTo>
                  <a:cubicBezTo>
                    <a:pt x="2736" y="12598"/>
                    <a:pt x="2847" y="12487"/>
                    <a:pt x="2847" y="12340"/>
                  </a:cubicBezTo>
                  <a:lnTo>
                    <a:pt x="3365" y="324"/>
                  </a:lnTo>
                  <a:cubicBezTo>
                    <a:pt x="3365" y="213"/>
                    <a:pt x="3328" y="102"/>
                    <a:pt x="3217" y="28"/>
                  </a:cubicBezTo>
                  <a:cubicBezTo>
                    <a:pt x="3180" y="10"/>
                    <a:pt x="3134" y="1"/>
                    <a:pt x="3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2828;p51">
              <a:extLst>
                <a:ext uri="{FF2B5EF4-FFF2-40B4-BE49-F238E27FC236}">
                  <a16:creationId xmlns:a16="http://schemas.microsoft.com/office/drawing/2014/main" id="{3251D818-E667-17DB-C6F3-EDD54506AE12}"/>
                </a:ext>
              </a:extLst>
            </p:cNvPr>
            <p:cNvSpPr/>
            <p:nvPr/>
          </p:nvSpPr>
          <p:spPr>
            <a:xfrm>
              <a:off x="4462975" y="3403725"/>
              <a:ext cx="145125" cy="213525"/>
            </a:xfrm>
            <a:custGeom>
              <a:avLst/>
              <a:gdLst/>
              <a:ahLst/>
              <a:cxnLst/>
              <a:rect l="l" t="t" r="r" b="b"/>
              <a:pathLst>
                <a:path w="5805" h="8541" extrusionOk="0">
                  <a:moveTo>
                    <a:pt x="0" y="1"/>
                  </a:moveTo>
                  <a:lnTo>
                    <a:pt x="0" y="8541"/>
                  </a:lnTo>
                  <a:lnTo>
                    <a:pt x="5805" y="8541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2829;p51">
              <a:extLst>
                <a:ext uri="{FF2B5EF4-FFF2-40B4-BE49-F238E27FC236}">
                  <a16:creationId xmlns:a16="http://schemas.microsoft.com/office/drawing/2014/main" id="{B44212A5-9E38-AD71-5A17-3D51FA50EA1C}"/>
                </a:ext>
              </a:extLst>
            </p:cNvPr>
            <p:cNvSpPr/>
            <p:nvPr/>
          </p:nvSpPr>
          <p:spPr>
            <a:xfrm>
              <a:off x="4455575" y="3396325"/>
              <a:ext cx="159925" cy="228325"/>
            </a:xfrm>
            <a:custGeom>
              <a:avLst/>
              <a:gdLst/>
              <a:ahLst/>
              <a:cxnLst/>
              <a:rect l="l" t="t" r="r" b="b"/>
              <a:pathLst>
                <a:path w="6397" h="9133" extrusionOk="0">
                  <a:moveTo>
                    <a:pt x="5768" y="592"/>
                  </a:moveTo>
                  <a:lnTo>
                    <a:pt x="5768" y="8504"/>
                  </a:lnTo>
                  <a:lnTo>
                    <a:pt x="629" y="850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8837"/>
                  </a:lnTo>
                  <a:cubicBezTo>
                    <a:pt x="0" y="8911"/>
                    <a:pt x="37" y="8985"/>
                    <a:pt x="74" y="9059"/>
                  </a:cubicBezTo>
                  <a:cubicBezTo>
                    <a:pt x="148" y="9096"/>
                    <a:pt x="222" y="9133"/>
                    <a:pt x="296" y="9133"/>
                  </a:cubicBezTo>
                  <a:lnTo>
                    <a:pt x="6101" y="9133"/>
                  </a:lnTo>
                  <a:cubicBezTo>
                    <a:pt x="6175" y="9133"/>
                    <a:pt x="6248" y="9096"/>
                    <a:pt x="6285" y="9059"/>
                  </a:cubicBezTo>
                  <a:cubicBezTo>
                    <a:pt x="6359" y="8985"/>
                    <a:pt x="6396" y="8911"/>
                    <a:pt x="6396" y="8837"/>
                  </a:cubicBezTo>
                  <a:lnTo>
                    <a:pt x="6396" y="297"/>
                  </a:lnTo>
                  <a:cubicBezTo>
                    <a:pt x="6396" y="223"/>
                    <a:pt x="6359" y="149"/>
                    <a:pt x="6285" y="75"/>
                  </a:cubicBezTo>
                  <a:cubicBezTo>
                    <a:pt x="6248" y="38"/>
                    <a:pt x="6175" y="1"/>
                    <a:pt x="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2830;p51">
              <a:extLst>
                <a:ext uri="{FF2B5EF4-FFF2-40B4-BE49-F238E27FC236}">
                  <a16:creationId xmlns:a16="http://schemas.microsoft.com/office/drawing/2014/main" id="{60AD1FCD-70D1-74F3-ABB0-DD9A9E125218}"/>
                </a:ext>
              </a:extLst>
            </p:cNvPr>
            <p:cNvSpPr/>
            <p:nvPr/>
          </p:nvSpPr>
          <p:spPr>
            <a:xfrm>
              <a:off x="4570175" y="3443475"/>
              <a:ext cx="77675" cy="144200"/>
            </a:xfrm>
            <a:custGeom>
              <a:avLst/>
              <a:gdLst/>
              <a:ahLst/>
              <a:cxnLst/>
              <a:rect l="l" t="t" r="r" b="b"/>
              <a:pathLst>
                <a:path w="3107" h="5768" extrusionOk="0">
                  <a:moveTo>
                    <a:pt x="481" y="0"/>
                  </a:moveTo>
                  <a:cubicBezTo>
                    <a:pt x="186" y="0"/>
                    <a:pt x="1" y="222"/>
                    <a:pt x="1" y="481"/>
                  </a:cubicBezTo>
                  <a:cubicBezTo>
                    <a:pt x="1" y="740"/>
                    <a:pt x="186" y="962"/>
                    <a:pt x="481" y="962"/>
                  </a:cubicBezTo>
                  <a:lnTo>
                    <a:pt x="1258" y="962"/>
                  </a:lnTo>
                  <a:cubicBezTo>
                    <a:pt x="1738" y="962"/>
                    <a:pt x="2145" y="1368"/>
                    <a:pt x="2145" y="1849"/>
                  </a:cubicBezTo>
                  <a:lnTo>
                    <a:pt x="2145" y="3919"/>
                  </a:lnTo>
                  <a:cubicBezTo>
                    <a:pt x="2145" y="4437"/>
                    <a:pt x="1738" y="4844"/>
                    <a:pt x="1258" y="4844"/>
                  </a:cubicBezTo>
                  <a:lnTo>
                    <a:pt x="629" y="4844"/>
                  </a:lnTo>
                  <a:cubicBezTo>
                    <a:pt x="371" y="4844"/>
                    <a:pt x="149" y="5028"/>
                    <a:pt x="149" y="5287"/>
                  </a:cubicBezTo>
                  <a:cubicBezTo>
                    <a:pt x="149" y="5583"/>
                    <a:pt x="371" y="5768"/>
                    <a:pt x="629" y="5768"/>
                  </a:cubicBezTo>
                  <a:lnTo>
                    <a:pt x="1258" y="5768"/>
                  </a:lnTo>
                  <a:cubicBezTo>
                    <a:pt x="2256" y="5768"/>
                    <a:pt x="3106" y="4955"/>
                    <a:pt x="3106" y="3919"/>
                  </a:cubicBezTo>
                  <a:lnTo>
                    <a:pt x="3106" y="1849"/>
                  </a:lnTo>
                  <a:cubicBezTo>
                    <a:pt x="3106" y="851"/>
                    <a:pt x="2256" y="0"/>
                    <a:pt x="1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2831;p51">
              <a:extLst>
                <a:ext uri="{FF2B5EF4-FFF2-40B4-BE49-F238E27FC236}">
                  <a16:creationId xmlns:a16="http://schemas.microsoft.com/office/drawing/2014/main" id="{9FC6496A-E755-F409-2B7A-D98AA139EECF}"/>
                </a:ext>
              </a:extLst>
            </p:cNvPr>
            <p:cNvSpPr/>
            <p:nvPr/>
          </p:nvSpPr>
          <p:spPr>
            <a:xfrm>
              <a:off x="4561875" y="3436075"/>
              <a:ext cx="93375" cy="159925"/>
            </a:xfrm>
            <a:custGeom>
              <a:avLst/>
              <a:gdLst/>
              <a:ahLst/>
              <a:cxnLst/>
              <a:rect l="l" t="t" r="r" b="b"/>
              <a:pathLst>
                <a:path w="3735" h="6397" extrusionOk="0">
                  <a:moveTo>
                    <a:pt x="1590" y="592"/>
                  </a:moveTo>
                  <a:cubicBezTo>
                    <a:pt x="2440" y="629"/>
                    <a:pt x="3106" y="1295"/>
                    <a:pt x="3106" y="2145"/>
                  </a:cubicBezTo>
                  <a:lnTo>
                    <a:pt x="3106" y="4215"/>
                  </a:lnTo>
                  <a:cubicBezTo>
                    <a:pt x="3106" y="5066"/>
                    <a:pt x="2440" y="5768"/>
                    <a:pt x="1590" y="5768"/>
                  </a:cubicBezTo>
                  <a:lnTo>
                    <a:pt x="961" y="5768"/>
                  </a:lnTo>
                  <a:cubicBezTo>
                    <a:pt x="887" y="5768"/>
                    <a:pt x="813" y="5694"/>
                    <a:pt x="813" y="5583"/>
                  </a:cubicBezTo>
                  <a:cubicBezTo>
                    <a:pt x="813" y="5509"/>
                    <a:pt x="887" y="5435"/>
                    <a:pt x="961" y="5435"/>
                  </a:cubicBezTo>
                  <a:lnTo>
                    <a:pt x="1590" y="5435"/>
                  </a:lnTo>
                  <a:cubicBezTo>
                    <a:pt x="2255" y="5435"/>
                    <a:pt x="2773" y="4881"/>
                    <a:pt x="2773" y="4215"/>
                  </a:cubicBezTo>
                  <a:lnTo>
                    <a:pt x="2773" y="2145"/>
                  </a:lnTo>
                  <a:cubicBezTo>
                    <a:pt x="2773" y="1480"/>
                    <a:pt x="2255" y="962"/>
                    <a:pt x="1590" y="962"/>
                  </a:cubicBezTo>
                  <a:lnTo>
                    <a:pt x="813" y="962"/>
                  </a:lnTo>
                  <a:cubicBezTo>
                    <a:pt x="703" y="962"/>
                    <a:pt x="629" y="888"/>
                    <a:pt x="629" y="777"/>
                  </a:cubicBezTo>
                  <a:cubicBezTo>
                    <a:pt x="629" y="703"/>
                    <a:pt x="703" y="592"/>
                    <a:pt x="813" y="592"/>
                  </a:cubicBezTo>
                  <a:close/>
                  <a:moveTo>
                    <a:pt x="813" y="1"/>
                  </a:moveTo>
                  <a:cubicBezTo>
                    <a:pt x="370" y="1"/>
                    <a:pt x="0" y="333"/>
                    <a:pt x="0" y="777"/>
                  </a:cubicBezTo>
                  <a:cubicBezTo>
                    <a:pt x="0" y="1221"/>
                    <a:pt x="370" y="1553"/>
                    <a:pt x="813" y="1553"/>
                  </a:cubicBezTo>
                  <a:lnTo>
                    <a:pt x="1590" y="1553"/>
                  </a:lnTo>
                  <a:cubicBezTo>
                    <a:pt x="1886" y="1553"/>
                    <a:pt x="2181" y="1812"/>
                    <a:pt x="2181" y="2145"/>
                  </a:cubicBezTo>
                  <a:lnTo>
                    <a:pt x="2181" y="4215"/>
                  </a:lnTo>
                  <a:cubicBezTo>
                    <a:pt x="2181" y="4548"/>
                    <a:pt x="1886" y="4807"/>
                    <a:pt x="1590" y="4807"/>
                  </a:cubicBezTo>
                  <a:lnTo>
                    <a:pt x="961" y="4807"/>
                  </a:lnTo>
                  <a:cubicBezTo>
                    <a:pt x="518" y="4807"/>
                    <a:pt x="185" y="5177"/>
                    <a:pt x="185" y="5583"/>
                  </a:cubicBezTo>
                  <a:cubicBezTo>
                    <a:pt x="185" y="6027"/>
                    <a:pt x="518" y="6397"/>
                    <a:pt x="961" y="6397"/>
                  </a:cubicBezTo>
                  <a:lnTo>
                    <a:pt x="1590" y="6397"/>
                  </a:lnTo>
                  <a:cubicBezTo>
                    <a:pt x="2773" y="6397"/>
                    <a:pt x="3734" y="5398"/>
                    <a:pt x="3734" y="4215"/>
                  </a:cubicBezTo>
                  <a:lnTo>
                    <a:pt x="3734" y="2145"/>
                  </a:lnTo>
                  <a:cubicBezTo>
                    <a:pt x="3734" y="962"/>
                    <a:pt x="2773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2832;p51">
              <a:extLst>
                <a:ext uri="{FF2B5EF4-FFF2-40B4-BE49-F238E27FC236}">
                  <a16:creationId xmlns:a16="http://schemas.microsoft.com/office/drawing/2014/main" id="{6ACB246B-CDEB-DE15-A43F-5D96FFC968E4}"/>
                </a:ext>
              </a:extLst>
            </p:cNvPr>
            <p:cNvSpPr/>
            <p:nvPr/>
          </p:nvSpPr>
          <p:spPr>
            <a:xfrm>
              <a:off x="4999975" y="3728150"/>
              <a:ext cx="140500" cy="1346100"/>
            </a:xfrm>
            <a:custGeom>
              <a:avLst/>
              <a:gdLst/>
              <a:ahLst/>
              <a:cxnLst/>
              <a:rect l="l" t="t" r="r" b="b"/>
              <a:pathLst>
                <a:path w="5620" h="53844" extrusionOk="0">
                  <a:moveTo>
                    <a:pt x="0" y="0"/>
                  </a:moveTo>
                  <a:lnTo>
                    <a:pt x="4474" y="53312"/>
                  </a:lnTo>
                  <a:cubicBezTo>
                    <a:pt x="4506" y="53634"/>
                    <a:pt x="4762" y="53844"/>
                    <a:pt x="5048" y="53844"/>
                  </a:cubicBezTo>
                  <a:cubicBezTo>
                    <a:pt x="5090" y="53844"/>
                    <a:pt x="5133" y="53839"/>
                    <a:pt x="5176" y="53830"/>
                  </a:cubicBezTo>
                  <a:cubicBezTo>
                    <a:pt x="5435" y="53756"/>
                    <a:pt x="5620" y="53497"/>
                    <a:pt x="5620" y="53201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2833;p51">
              <a:extLst>
                <a:ext uri="{FF2B5EF4-FFF2-40B4-BE49-F238E27FC236}">
                  <a16:creationId xmlns:a16="http://schemas.microsoft.com/office/drawing/2014/main" id="{F856490C-224F-2F53-ADFB-EDDAFF031AA8}"/>
                </a:ext>
              </a:extLst>
            </p:cNvPr>
            <p:cNvSpPr/>
            <p:nvPr/>
          </p:nvSpPr>
          <p:spPr>
            <a:xfrm>
              <a:off x="4991650" y="3720750"/>
              <a:ext cx="156225" cy="1360550"/>
            </a:xfrm>
            <a:custGeom>
              <a:avLst/>
              <a:gdLst/>
              <a:ahLst/>
              <a:cxnLst/>
              <a:rect l="l" t="t" r="r" b="b"/>
              <a:pathLst>
                <a:path w="6249" h="54422" extrusionOk="0">
                  <a:moveTo>
                    <a:pt x="2588" y="629"/>
                  </a:moveTo>
                  <a:lnTo>
                    <a:pt x="5620" y="53497"/>
                  </a:lnTo>
                  <a:lnTo>
                    <a:pt x="5620" y="53534"/>
                  </a:lnTo>
                  <a:lnTo>
                    <a:pt x="5620" y="53571"/>
                  </a:lnTo>
                  <a:cubicBezTo>
                    <a:pt x="5620" y="53682"/>
                    <a:pt x="5546" y="53793"/>
                    <a:pt x="5435" y="53793"/>
                  </a:cubicBezTo>
                  <a:lnTo>
                    <a:pt x="5361" y="53830"/>
                  </a:lnTo>
                  <a:cubicBezTo>
                    <a:pt x="5250" y="53830"/>
                    <a:pt x="5139" y="53719"/>
                    <a:pt x="5102" y="53571"/>
                  </a:cubicBezTo>
                  <a:lnTo>
                    <a:pt x="5099" y="53572"/>
                  </a:lnTo>
                  <a:lnTo>
                    <a:pt x="5099" y="53572"/>
                  </a:ln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645"/>
                  </a:lnTo>
                  <a:lnTo>
                    <a:pt x="4511" y="53682"/>
                  </a:lnTo>
                  <a:cubicBezTo>
                    <a:pt x="4548" y="54126"/>
                    <a:pt x="4954" y="54422"/>
                    <a:pt x="5361" y="54422"/>
                  </a:cubicBezTo>
                  <a:lnTo>
                    <a:pt x="5583" y="54422"/>
                  </a:lnTo>
                  <a:cubicBezTo>
                    <a:pt x="5990" y="54311"/>
                    <a:pt x="6248" y="53941"/>
                    <a:pt x="6248" y="53571"/>
                  </a:cubicBezTo>
                  <a:lnTo>
                    <a:pt x="6248" y="53460"/>
                  </a:lnTo>
                  <a:lnTo>
                    <a:pt x="3180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2834;p51">
              <a:extLst>
                <a:ext uri="{FF2B5EF4-FFF2-40B4-BE49-F238E27FC236}">
                  <a16:creationId xmlns:a16="http://schemas.microsoft.com/office/drawing/2014/main" id="{6F87D155-CFBD-FE2A-1B52-E4DEF3FEDDF4}"/>
                </a:ext>
              </a:extLst>
            </p:cNvPr>
            <p:cNvSpPr/>
            <p:nvPr/>
          </p:nvSpPr>
          <p:spPr>
            <a:xfrm>
              <a:off x="5752325" y="3728150"/>
              <a:ext cx="141425" cy="1349800"/>
            </a:xfrm>
            <a:custGeom>
              <a:avLst/>
              <a:gdLst/>
              <a:ahLst/>
              <a:cxnLst/>
              <a:rect l="l" t="t" r="r" b="b"/>
              <a:pathLst>
                <a:path w="5657" h="53992" extrusionOk="0">
                  <a:moveTo>
                    <a:pt x="0" y="0"/>
                  </a:moveTo>
                  <a:lnTo>
                    <a:pt x="4474" y="53497"/>
                  </a:lnTo>
                  <a:cubicBezTo>
                    <a:pt x="4538" y="53786"/>
                    <a:pt x="4770" y="53992"/>
                    <a:pt x="5048" y="53992"/>
                  </a:cubicBezTo>
                  <a:cubicBezTo>
                    <a:pt x="5090" y="53992"/>
                    <a:pt x="5133" y="53987"/>
                    <a:pt x="5176" y="53978"/>
                  </a:cubicBezTo>
                  <a:cubicBezTo>
                    <a:pt x="5472" y="53941"/>
                    <a:pt x="5657" y="53645"/>
                    <a:pt x="5620" y="53386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2835;p51">
              <a:extLst>
                <a:ext uri="{FF2B5EF4-FFF2-40B4-BE49-F238E27FC236}">
                  <a16:creationId xmlns:a16="http://schemas.microsoft.com/office/drawing/2014/main" id="{AC47DF40-BBB5-EC02-2F7D-31D44BAC48EB}"/>
                </a:ext>
              </a:extLst>
            </p:cNvPr>
            <p:cNvSpPr/>
            <p:nvPr/>
          </p:nvSpPr>
          <p:spPr>
            <a:xfrm>
              <a:off x="5744000" y="3720750"/>
              <a:ext cx="156225" cy="1365175"/>
            </a:xfrm>
            <a:custGeom>
              <a:avLst/>
              <a:gdLst/>
              <a:ahLst/>
              <a:cxnLst/>
              <a:rect l="l" t="t" r="r" b="b"/>
              <a:pathLst>
                <a:path w="6249" h="54607" extrusionOk="0">
                  <a:moveTo>
                    <a:pt x="2588" y="629"/>
                  </a:moveTo>
                  <a:lnTo>
                    <a:pt x="5657" y="53682"/>
                  </a:lnTo>
                  <a:lnTo>
                    <a:pt x="5657" y="53719"/>
                  </a:lnTo>
                  <a:cubicBezTo>
                    <a:pt x="5657" y="53867"/>
                    <a:pt x="5583" y="53978"/>
                    <a:pt x="5435" y="53978"/>
                  </a:cubicBezTo>
                  <a:lnTo>
                    <a:pt x="5398" y="53978"/>
                  </a:lnTo>
                  <a:cubicBezTo>
                    <a:pt x="5250" y="53978"/>
                    <a:pt x="5139" y="53904"/>
                    <a:pt x="5139" y="53756"/>
                  </a:cubicBez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830"/>
                  </a:lnTo>
                  <a:cubicBezTo>
                    <a:pt x="4585" y="54274"/>
                    <a:pt x="4955" y="54606"/>
                    <a:pt x="5398" y="54606"/>
                  </a:cubicBezTo>
                  <a:cubicBezTo>
                    <a:pt x="5472" y="54606"/>
                    <a:pt x="5509" y="54606"/>
                    <a:pt x="5583" y="54569"/>
                  </a:cubicBezTo>
                  <a:cubicBezTo>
                    <a:pt x="5990" y="54495"/>
                    <a:pt x="6248" y="54126"/>
                    <a:pt x="6248" y="53719"/>
                  </a:cubicBezTo>
                  <a:lnTo>
                    <a:pt x="6248" y="53645"/>
                  </a:lnTo>
                  <a:lnTo>
                    <a:pt x="3217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2836;p51">
              <a:extLst>
                <a:ext uri="{FF2B5EF4-FFF2-40B4-BE49-F238E27FC236}">
                  <a16:creationId xmlns:a16="http://schemas.microsoft.com/office/drawing/2014/main" id="{E17ED8F6-8D62-56FE-B1CA-7514F420B0C4}"/>
                </a:ext>
              </a:extLst>
            </p:cNvPr>
            <p:cNvSpPr/>
            <p:nvPr/>
          </p:nvSpPr>
          <p:spPr>
            <a:xfrm>
              <a:off x="2587625" y="3728150"/>
              <a:ext cx="123875" cy="1337800"/>
            </a:xfrm>
            <a:custGeom>
              <a:avLst/>
              <a:gdLst/>
              <a:ahLst/>
              <a:cxnLst/>
              <a:rect l="l" t="t" r="r" b="b"/>
              <a:pathLst>
                <a:path w="4955" h="53512" extrusionOk="0">
                  <a:moveTo>
                    <a:pt x="2404" y="0"/>
                  </a:moveTo>
                  <a:lnTo>
                    <a:pt x="38" y="52869"/>
                  </a:lnTo>
                  <a:cubicBezTo>
                    <a:pt x="1" y="53164"/>
                    <a:pt x="186" y="53423"/>
                    <a:pt x="482" y="53497"/>
                  </a:cubicBezTo>
                  <a:cubicBezTo>
                    <a:pt x="520" y="53507"/>
                    <a:pt x="559" y="53511"/>
                    <a:pt x="598" y="53511"/>
                  </a:cubicBezTo>
                  <a:cubicBezTo>
                    <a:pt x="859" y="53511"/>
                    <a:pt x="1115" y="53306"/>
                    <a:pt x="1147" y="53016"/>
                  </a:cubicBezTo>
                  <a:lnTo>
                    <a:pt x="49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2837;p51">
              <a:extLst>
                <a:ext uri="{FF2B5EF4-FFF2-40B4-BE49-F238E27FC236}">
                  <a16:creationId xmlns:a16="http://schemas.microsoft.com/office/drawing/2014/main" id="{F73DAEB2-6ACD-3090-4F1D-18C64A0F5B07}"/>
                </a:ext>
              </a:extLst>
            </p:cNvPr>
            <p:cNvSpPr/>
            <p:nvPr/>
          </p:nvSpPr>
          <p:spPr>
            <a:xfrm>
              <a:off x="2580249" y="3720749"/>
              <a:ext cx="138650" cy="1352225"/>
            </a:xfrm>
            <a:custGeom>
              <a:avLst/>
              <a:gdLst/>
              <a:ahLst/>
              <a:cxnLst/>
              <a:rect l="l" t="t" r="r" b="b"/>
              <a:pathLst>
                <a:path w="5546" h="54089" extrusionOk="0">
                  <a:moveTo>
                    <a:pt x="4917" y="629"/>
                  </a:moveTo>
                  <a:lnTo>
                    <a:pt x="1149" y="53239"/>
                  </a:lnTo>
                  <a:lnTo>
                    <a:pt x="1149" y="53239"/>
                  </a:lnTo>
                  <a:lnTo>
                    <a:pt x="1146" y="53238"/>
                  </a:lnTo>
                  <a:cubicBezTo>
                    <a:pt x="1146" y="53386"/>
                    <a:pt x="998" y="53497"/>
                    <a:pt x="887" y="53497"/>
                  </a:cubicBezTo>
                  <a:lnTo>
                    <a:pt x="850" y="53460"/>
                  </a:lnTo>
                  <a:cubicBezTo>
                    <a:pt x="703" y="53460"/>
                    <a:pt x="629" y="53349"/>
                    <a:pt x="629" y="53202"/>
                  </a:cubicBezTo>
                  <a:lnTo>
                    <a:pt x="629" y="53165"/>
                  </a:lnTo>
                  <a:lnTo>
                    <a:pt x="2982" y="629"/>
                  </a:lnTo>
                  <a:close/>
                  <a:moveTo>
                    <a:pt x="2699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0" y="53128"/>
                  </a:lnTo>
                  <a:lnTo>
                    <a:pt x="0" y="53202"/>
                  </a:lnTo>
                  <a:cubicBezTo>
                    <a:pt x="0" y="53608"/>
                    <a:pt x="296" y="53978"/>
                    <a:pt x="703" y="54089"/>
                  </a:cubicBezTo>
                  <a:lnTo>
                    <a:pt x="887" y="54089"/>
                  </a:lnTo>
                  <a:cubicBezTo>
                    <a:pt x="1331" y="54089"/>
                    <a:pt x="1701" y="53793"/>
                    <a:pt x="1775" y="53349"/>
                  </a:cubicBezTo>
                  <a:lnTo>
                    <a:pt x="1775" y="53312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72" y="112"/>
                  </a:cubicBezTo>
                  <a:cubicBezTo>
                    <a:pt x="5398" y="38"/>
                    <a:pt x="5324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2838;p51">
              <a:extLst>
                <a:ext uri="{FF2B5EF4-FFF2-40B4-BE49-F238E27FC236}">
                  <a16:creationId xmlns:a16="http://schemas.microsoft.com/office/drawing/2014/main" id="{DB034E97-CA32-7C16-6552-365EB56EDFD3}"/>
                </a:ext>
              </a:extLst>
            </p:cNvPr>
            <p:cNvSpPr/>
            <p:nvPr/>
          </p:nvSpPr>
          <p:spPr>
            <a:xfrm>
              <a:off x="1894425" y="3728150"/>
              <a:ext cx="122975" cy="1333175"/>
            </a:xfrm>
            <a:custGeom>
              <a:avLst/>
              <a:gdLst/>
              <a:ahLst/>
              <a:cxnLst/>
              <a:rect l="l" t="t" r="r" b="b"/>
              <a:pathLst>
                <a:path w="4919" h="53327" extrusionOk="0">
                  <a:moveTo>
                    <a:pt x="2367" y="0"/>
                  </a:moveTo>
                  <a:lnTo>
                    <a:pt x="38" y="52684"/>
                  </a:lnTo>
                  <a:cubicBezTo>
                    <a:pt x="1" y="52979"/>
                    <a:pt x="186" y="53238"/>
                    <a:pt x="445" y="53312"/>
                  </a:cubicBezTo>
                  <a:cubicBezTo>
                    <a:pt x="488" y="53322"/>
                    <a:pt x="531" y="53326"/>
                    <a:pt x="574" y="53326"/>
                  </a:cubicBezTo>
                  <a:cubicBezTo>
                    <a:pt x="859" y="53326"/>
                    <a:pt x="1115" y="53121"/>
                    <a:pt x="1147" y="52832"/>
                  </a:cubicBez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2839;p51">
              <a:extLst>
                <a:ext uri="{FF2B5EF4-FFF2-40B4-BE49-F238E27FC236}">
                  <a16:creationId xmlns:a16="http://schemas.microsoft.com/office/drawing/2014/main" id="{B6485CB2-BFD0-1924-7FEE-76C67D6913D5}"/>
                </a:ext>
              </a:extLst>
            </p:cNvPr>
            <p:cNvSpPr/>
            <p:nvPr/>
          </p:nvSpPr>
          <p:spPr>
            <a:xfrm>
              <a:off x="1887050" y="3720750"/>
              <a:ext cx="138650" cy="1348525"/>
            </a:xfrm>
            <a:custGeom>
              <a:avLst/>
              <a:gdLst/>
              <a:ahLst/>
              <a:cxnLst/>
              <a:rect l="l" t="t" r="r" b="b"/>
              <a:pathLst>
                <a:path w="5546" h="53941" extrusionOk="0">
                  <a:moveTo>
                    <a:pt x="4880" y="629"/>
                  </a:moveTo>
                  <a:lnTo>
                    <a:pt x="1146" y="53091"/>
                  </a:lnTo>
                  <a:cubicBezTo>
                    <a:pt x="1109" y="53202"/>
                    <a:pt x="998" y="53312"/>
                    <a:pt x="887" y="53312"/>
                  </a:cubicBezTo>
                  <a:lnTo>
                    <a:pt x="814" y="53312"/>
                  </a:lnTo>
                  <a:cubicBezTo>
                    <a:pt x="703" y="53275"/>
                    <a:pt x="629" y="53165"/>
                    <a:pt x="629" y="53017"/>
                  </a:cubicBezTo>
                  <a:lnTo>
                    <a:pt x="629" y="52980"/>
                  </a:lnTo>
                  <a:lnTo>
                    <a:pt x="2982" y="629"/>
                  </a:lnTo>
                  <a:close/>
                  <a:moveTo>
                    <a:pt x="2662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2" y="52943"/>
                  </a:lnTo>
                  <a:lnTo>
                    <a:pt x="2" y="52943"/>
                  </a:lnTo>
                  <a:lnTo>
                    <a:pt x="0" y="52943"/>
                  </a:lnTo>
                  <a:lnTo>
                    <a:pt x="0" y="53017"/>
                  </a:lnTo>
                  <a:cubicBezTo>
                    <a:pt x="0" y="53423"/>
                    <a:pt x="296" y="53793"/>
                    <a:pt x="666" y="53904"/>
                  </a:cubicBezTo>
                  <a:cubicBezTo>
                    <a:pt x="740" y="53904"/>
                    <a:pt x="814" y="53941"/>
                    <a:pt x="887" y="53941"/>
                  </a:cubicBezTo>
                  <a:cubicBezTo>
                    <a:pt x="1331" y="53941"/>
                    <a:pt x="1701" y="53608"/>
                    <a:pt x="1775" y="53165"/>
                  </a:cubicBezTo>
                  <a:lnTo>
                    <a:pt x="1775" y="53128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35" y="112"/>
                  </a:cubicBezTo>
                  <a:cubicBezTo>
                    <a:pt x="5398" y="38"/>
                    <a:pt x="5324" y="1"/>
                    <a:pt x="5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2840;p51">
              <a:extLst>
                <a:ext uri="{FF2B5EF4-FFF2-40B4-BE49-F238E27FC236}">
                  <a16:creationId xmlns:a16="http://schemas.microsoft.com/office/drawing/2014/main" id="{75BDC683-1623-C3B7-C4FF-75D12F692C02}"/>
                </a:ext>
              </a:extLst>
            </p:cNvPr>
            <p:cNvSpPr/>
            <p:nvPr/>
          </p:nvSpPr>
          <p:spPr>
            <a:xfrm>
              <a:off x="1912000" y="3654200"/>
              <a:ext cx="3986375" cy="114650"/>
            </a:xfrm>
            <a:custGeom>
              <a:avLst/>
              <a:gdLst/>
              <a:ahLst/>
              <a:cxnLst/>
              <a:rect l="l" t="t" r="r" b="b"/>
              <a:pathLst>
                <a:path w="159455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159455" y="4585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2841;p51">
              <a:extLst>
                <a:ext uri="{FF2B5EF4-FFF2-40B4-BE49-F238E27FC236}">
                  <a16:creationId xmlns:a16="http://schemas.microsoft.com/office/drawing/2014/main" id="{437FF65D-868D-9CFC-D3AC-4CDE9825AEA9}"/>
                </a:ext>
              </a:extLst>
            </p:cNvPr>
            <p:cNvSpPr/>
            <p:nvPr/>
          </p:nvSpPr>
          <p:spPr>
            <a:xfrm>
              <a:off x="1904600" y="3646800"/>
              <a:ext cx="4001175" cy="130350"/>
            </a:xfrm>
            <a:custGeom>
              <a:avLst/>
              <a:gdLst/>
              <a:ahLst/>
              <a:cxnLst/>
              <a:rect l="l" t="t" r="r" b="b"/>
              <a:pathLst>
                <a:path w="160047" h="5214" extrusionOk="0">
                  <a:moveTo>
                    <a:pt x="159455" y="629"/>
                  </a:moveTo>
                  <a:lnTo>
                    <a:pt x="159455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38" y="5066"/>
                    <a:pt x="75" y="5103"/>
                  </a:cubicBezTo>
                  <a:cubicBezTo>
                    <a:pt x="149" y="5177"/>
                    <a:pt x="222" y="5214"/>
                    <a:pt x="296" y="5214"/>
                  </a:cubicBezTo>
                  <a:lnTo>
                    <a:pt x="159751" y="5214"/>
                  </a:lnTo>
                  <a:cubicBezTo>
                    <a:pt x="159824" y="5214"/>
                    <a:pt x="159898" y="5177"/>
                    <a:pt x="159972" y="5103"/>
                  </a:cubicBezTo>
                  <a:cubicBezTo>
                    <a:pt x="160046" y="5066"/>
                    <a:pt x="160046" y="4955"/>
                    <a:pt x="160046" y="4881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2842;p51">
              <a:extLst>
                <a:ext uri="{FF2B5EF4-FFF2-40B4-BE49-F238E27FC236}">
                  <a16:creationId xmlns:a16="http://schemas.microsoft.com/office/drawing/2014/main" id="{F152E070-2598-B75C-1D12-F809E10ECC05}"/>
                </a:ext>
              </a:extLst>
            </p:cNvPr>
            <p:cNvSpPr/>
            <p:nvPr/>
          </p:nvSpPr>
          <p:spPr>
            <a:xfrm>
              <a:off x="1912000" y="3654200"/>
              <a:ext cx="3986375" cy="39775"/>
            </a:xfrm>
            <a:custGeom>
              <a:avLst/>
              <a:gdLst/>
              <a:ahLst/>
              <a:cxnLst/>
              <a:rect l="l" t="t" r="r" b="b"/>
              <a:pathLst>
                <a:path w="159455" h="1591" extrusionOk="0">
                  <a:moveTo>
                    <a:pt x="0" y="1"/>
                  </a:moveTo>
                  <a:lnTo>
                    <a:pt x="0" y="1591"/>
                  </a:lnTo>
                  <a:lnTo>
                    <a:pt x="159455" y="1591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2843;p51">
              <a:extLst>
                <a:ext uri="{FF2B5EF4-FFF2-40B4-BE49-F238E27FC236}">
                  <a16:creationId xmlns:a16="http://schemas.microsoft.com/office/drawing/2014/main" id="{8DEF646D-4AA3-71D2-90C7-7A7C4CBAB43E}"/>
                </a:ext>
              </a:extLst>
            </p:cNvPr>
            <p:cNvSpPr/>
            <p:nvPr/>
          </p:nvSpPr>
          <p:spPr>
            <a:xfrm>
              <a:off x="1904600" y="3646800"/>
              <a:ext cx="4001175" cy="54575"/>
            </a:xfrm>
            <a:custGeom>
              <a:avLst/>
              <a:gdLst/>
              <a:ahLst/>
              <a:cxnLst/>
              <a:rect l="l" t="t" r="r" b="b"/>
              <a:pathLst>
                <a:path w="160047" h="2183" extrusionOk="0">
                  <a:moveTo>
                    <a:pt x="159455" y="629"/>
                  </a:moveTo>
                  <a:lnTo>
                    <a:pt x="159455" y="1591"/>
                  </a:lnTo>
                  <a:lnTo>
                    <a:pt x="592" y="1591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1887"/>
                  </a:lnTo>
                  <a:cubicBezTo>
                    <a:pt x="1" y="1960"/>
                    <a:pt x="38" y="2034"/>
                    <a:pt x="75" y="2108"/>
                  </a:cubicBezTo>
                  <a:cubicBezTo>
                    <a:pt x="149" y="2145"/>
                    <a:pt x="222" y="2182"/>
                    <a:pt x="296" y="2182"/>
                  </a:cubicBezTo>
                  <a:lnTo>
                    <a:pt x="159751" y="2182"/>
                  </a:lnTo>
                  <a:cubicBezTo>
                    <a:pt x="159824" y="2182"/>
                    <a:pt x="159898" y="2145"/>
                    <a:pt x="159972" y="2108"/>
                  </a:cubicBezTo>
                  <a:cubicBezTo>
                    <a:pt x="160046" y="2034"/>
                    <a:pt x="160046" y="1960"/>
                    <a:pt x="160046" y="1887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2844;p51">
              <a:extLst>
                <a:ext uri="{FF2B5EF4-FFF2-40B4-BE49-F238E27FC236}">
                  <a16:creationId xmlns:a16="http://schemas.microsoft.com/office/drawing/2014/main" id="{BD53FD5B-2D5A-D50F-F4E2-7B996666A5D3}"/>
                </a:ext>
              </a:extLst>
            </p:cNvPr>
            <p:cNvSpPr/>
            <p:nvPr/>
          </p:nvSpPr>
          <p:spPr>
            <a:xfrm>
              <a:off x="4901075" y="3654200"/>
              <a:ext cx="997300" cy="114650"/>
            </a:xfrm>
            <a:custGeom>
              <a:avLst/>
              <a:gdLst/>
              <a:ahLst/>
              <a:cxnLst/>
              <a:rect l="l" t="t" r="r" b="b"/>
              <a:pathLst>
                <a:path w="39892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39892" y="4585"/>
                  </a:lnTo>
                  <a:lnTo>
                    <a:pt x="39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2845;p51">
              <a:extLst>
                <a:ext uri="{FF2B5EF4-FFF2-40B4-BE49-F238E27FC236}">
                  <a16:creationId xmlns:a16="http://schemas.microsoft.com/office/drawing/2014/main" id="{2819039C-DDE4-618F-BCB9-A4DF3BBE7329}"/>
                </a:ext>
              </a:extLst>
            </p:cNvPr>
            <p:cNvSpPr/>
            <p:nvPr/>
          </p:nvSpPr>
          <p:spPr>
            <a:xfrm>
              <a:off x="4893675" y="3646800"/>
              <a:ext cx="1012100" cy="130350"/>
            </a:xfrm>
            <a:custGeom>
              <a:avLst/>
              <a:gdLst/>
              <a:ahLst/>
              <a:cxnLst/>
              <a:rect l="l" t="t" r="r" b="b"/>
              <a:pathLst>
                <a:path w="40484" h="5214" extrusionOk="0">
                  <a:moveTo>
                    <a:pt x="39892" y="629"/>
                  </a:moveTo>
                  <a:lnTo>
                    <a:pt x="39892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1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1" y="5066"/>
                    <a:pt x="74" y="5103"/>
                  </a:cubicBezTo>
                  <a:cubicBezTo>
                    <a:pt x="148" y="5177"/>
                    <a:pt x="222" y="5214"/>
                    <a:pt x="296" y="5214"/>
                  </a:cubicBezTo>
                  <a:lnTo>
                    <a:pt x="40188" y="5214"/>
                  </a:lnTo>
                  <a:cubicBezTo>
                    <a:pt x="40261" y="5214"/>
                    <a:pt x="40335" y="5177"/>
                    <a:pt x="40409" y="5103"/>
                  </a:cubicBezTo>
                  <a:cubicBezTo>
                    <a:pt x="40483" y="5066"/>
                    <a:pt x="40483" y="4955"/>
                    <a:pt x="40483" y="4881"/>
                  </a:cubicBezTo>
                  <a:lnTo>
                    <a:pt x="40483" y="297"/>
                  </a:lnTo>
                  <a:cubicBezTo>
                    <a:pt x="40483" y="223"/>
                    <a:pt x="40483" y="149"/>
                    <a:pt x="40409" y="112"/>
                  </a:cubicBezTo>
                  <a:cubicBezTo>
                    <a:pt x="40335" y="38"/>
                    <a:pt x="40261" y="1"/>
                    <a:pt x="40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2846;p51">
              <a:extLst>
                <a:ext uri="{FF2B5EF4-FFF2-40B4-BE49-F238E27FC236}">
                  <a16:creationId xmlns:a16="http://schemas.microsoft.com/office/drawing/2014/main" id="{FF28C062-CE98-CC22-5458-F3ABF5225316}"/>
                </a:ext>
              </a:extLst>
            </p:cNvPr>
            <p:cNvSpPr/>
            <p:nvPr/>
          </p:nvSpPr>
          <p:spPr>
            <a:xfrm>
              <a:off x="1876875" y="3616300"/>
              <a:ext cx="4057550" cy="43475"/>
            </a:xfrm>
            <a:custGeom>
              <a:avLst/>
              <a:gdLst/>
              <a:ahLst/>
              <a:cxnLst/>
              <a:rect l="l" t="t" r="r" b="b"/>
              <a:pathLst>
                <a:path w="162302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162301" y="1739"/>
                  </a:lnTo>
                  <a:lnTo>
                    <a:pt x="1623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2847;p51">
              <a:extLst>
                <a:ext uri="{FF2B5EF4-FFF2-40B4-BE49-F238E27FC236}">
                  <a16:creationId xmlns:a16="http://schemas.microsoft.com/office/drawing/2014/main" id="{AA028DF4-34FC-0A99-4697-0B98489BE115}"/>
                </a:ext>
              </a:extLst>
            </p:cNvPr>
            <p:cNvSpPr/>
            <p:nvPr/>
          </p:nvSpPr>
          <p:spPr>
            <a:xfrm>
              <a:off x="1868550" y="3608925"/>
              <a:ext cx="4073275" cy="59175"/>
            </a:xfrm>
            <a:custGeom>
              <a:avLst/>
              <a:gdLst/>
              <a:ahLst/>
              <a:cxnLst/>
              <a:rect l="l" t="t" r="r" b="b"/>
              <a:pathLst>
                <a:path w="162931" h="2367" extrusionOk="0">
                  <a:moveTo>
                    <a:pt x="162302" y="629"/>
                  </a:moveTo>
                  <a:lnTo>
                    <a:pt x="162302" y="1738"/>
                  </a:lnTo>
                  <a:lnTo>
                    <a:pt x="629" y="1738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2034"/>
                  </a:lnTo>
                  <a:cubicBezTo>
                    <a:pt x="1" y="2144"/>
                    <a:pt x="38" y="2218"/>
                    <a:pt x="112" y="2255"/>
                  </a:cubicBezTo>
                  <a:cubicBezTo>
                    <a:pt x="149" y="2329"/>
                    <a:pt x="223" y="2366"/>
                    <a:pt x="334" y="2366"/>
                  </a:cubicBezTo>
                  <a:lnTo>
                    <a:pt x="162634" y="2366"/>
                  </a:lnTo>
                  <a:cubicBezTo>
                    <a:pt x="162708" y="2366"/>
                    <a:pt x="162782" y="2329"/>
                    <a:pt x="162819" y="2255"/>
                  </a:cubicBezTo>
                  <a:cubicBezTo>
                    <a:pt x="162893" y="2218"/>
                    <a:pt x="162930" y="2144"/>
                    <a:pt x="162930" y="2034"/>
                  </a:cubicBezTo>
                  <a:lnTo>
                    <a:pt x="162930" y="296"/>
                  </a:lnTo>
                  <a:cubicBezTo>
                    <a:pt x="162930" y="222"/>
                    <a:pt x="162893" y="148"/>
                    <a:pt x="162819" y="74"/>
                  </a:cubicBezTo>
                  <a:cubicBezTo>
                    <a:pt x="162782" y="37"/>
                    <a:pt x="162708" y="0"/>
                    <a:pt x="162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2848;p51">
              <a:extLst>
                <a:ext uri="{FF2B5EF4-FFF2-40B4-BE49-F238E27FC236}">
                  <a16:creationId xmlns:a16="http://schemas.microsoft.com/office/drawing/2014/main" id="{3E1120F4-3F51-89FA-6097-E5BF6D1F1C83}"/>
                </a:ext>
              </a:extLst>
            </p:cNvPr>
            <p:cNvSpPr/>
            <p:nvPr/>
          </p:nvSpPr>
          <p:spPr>
            <a:xfrm>
              <a:off x="4942650" y="3616300"/>
              <a:ext cx="991775" cy="43475"/>
            </a:xfrm>
            <a:custGeom>
              <a:avLst/>
              <a:gdLst/>
              <a:ahLst/>
              <a:cxnLst/>
              <a:rect l="l" t="t" r="r" b="b"/>
              <a:pathLst>
                <a:path w="39671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39670" y="1739"/>
                  </a:lnTo>
                  <a:lnTo>
                    <a:pt x="396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2849;p51">
              <a:extLst>
                <a:ext uri="{FF2B5EF4-FFF2-40B4-BE49-F238E27FC236}">
                  <a16:creationId xmlns:a16="http://schemas.microsoft.com/office/drawing/2014/main" id="{223C5B57-2616-746E-40B5-27D6003BE4C4}"/>
                </a:ext>
              </a:extLst>
            </p:cNvPr>
            <p:cNvSpPr/>
            <p:nvPr/>
          </p:nvSpPr>
          <p:spPr>
            <a:xfrm>
              <a:off x="4935275" y="3608925"/>
              <a:ext cx="1006550" cy="59175"/>
            </a:xfrm>
            <a:custGeom>
              <a:avLst/>
              <a:gdLst/>
              <a:ahLst/>
              <a:cxnLst/>
              <a:rect l="l" t="t" r="r" b="b"/>
              <a:pathLst>
                <a:path w="40262" h="2367" extrusionOk="0">
                  <a:moveTo>
                    <a:pt x="39633" y="629"/>
                  </a:moveTo>
                  <a:lnTo>
                    <a:pt x="39633" y="1738"/>
                  </a:lnTo>
                  <a:lnTo>
                    <a:pt x="592" y="1738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0" y="148"/>
                    <a:pt x="0" y="222"/>
                    <a:pt x="0" y="296"/>
                  </a:cubicBezTo>
                  <a:lnTo>
                    <a:pt x="0" y="2034"/>
                  </a:lnTo>
                  <a:cubicBezTo>
                    <a:pt x="0" y="2144"/>
                    <a:pt x="0" y="2218"/>
                    <a:pt x="74" y="2255"/>
                  </a:cubicBezTo>
                  <a:cubicBezTo>
                    <a:pt x="148" y="2329"/>
                    <a:pt x="222" y="2366"/>
                    <a:pt x="296" y="2366"/>
                  </a:cubicBezTo>
                  <a:lnTo>
                    <a:pt x="39965" y="2366"/>
                  </a:lnTo>
                  <a:cubicBezTo>
                    <a:pt x="40039" y="2366"/>
                    <a:pt x="40113" y="2329"/>
                    <a:pt x="40150" y="2255"/>
                  </a:cubicBezTo>
                  <a:cubicBezTo>
                    <a:pt x="40224" y="2218"/>
                    <a:pt x="40261" y="2144"/>
                    <a:pt x="40261" y="2034"/>
                  </a:cubicBezTo>
                  <a:lnTo>
                    <a:pt x="40261" y="296"/>
                  </a:lnTo>
                  <a:cubicBezTo>
                    <a:pt x="40261" y="222"/>
                    <a:pt x="40224" y="148"/>
                    <a:pt x="40150" y="74"/>
                  </a:cubicBezTo>
                  <a:cubicBezTo>
                    <a:pt x="40113" y="37"/>
                    <a:pt x="40039" y="0"/>
                    <a:pt x="39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2850;p51">
              <a:extLst>
                <a:ext uri="{FF2B5EF4-FFF2-40B4-BE49-F238E27FC236}">
                  <a16:creationId xmlns:a16="http://schemas.microsoft.com/office/drawing/2014/main" id="{D847B7A2-FAE2-FCB5-9C18-BC68C65EAA0F}"/>
                </a:ext>
              </a:extLst>
            </p:cNvPr>
            <p:cNvSpPr/>
            <p:nvPr/>
          </p:nvSpPr>
          <p:spPr>
            <a:xfrm>
              <a:off x="5555450" y="2786125"/>
              <a:ext cx="416875" cy="365650"/>
            </a:xfrm>
            <a:custGeom>
              <a:avLst/>
              <a:gdLst/>
              <a:ahLst/>
              <a:cxnLst/>
              <a:rect l="l" t="t" r="r" b="b"/>
              <a:pathLst>
                <a:path w="16675" h="14626" extrusionOk="0">
                  <a:moveTo>
                    <a:pt x="6176" y="1"/>
                  </a:moveTo>
                  <a:cubicBezTo>
                    <a:pt x="5854" y="1"/>
                    <a:pt x="5521" y="27"/>
                    <a:pt x="5176" y="82"/>
                  </a:cubicBezTo>
                  <a:cubicBezTo>
                    <a:pt x="555" y="785"/>
                    <a:pt x="0" y="2966"/>
                    <a:pt x="296" y="4260"/>
                  </a:cubicBezTo>
                  <a:cubicBezTo>
                    <a:pt x="296" y="4260"/>
                    <a:pt x="2736" y="9842"/>
                    <a:pt x="4289" y="12320"/>
                  </a:cubicBezTo>
                  <a:cubicBezTo>
                    <a:pt x="5353" y="13953"/>
                    <a:pt x="6550" y="14625"/>
                    <a:pt x="7480" y="14625"/>
                  </a:cubicBezTo>
                  <a:cubicBezTo>
                    <a:pt x="7939" y="14625"/>
                    <a:pt x="8333" y="14461"/>
                    <a:pt x="8615" y="14168"/>
                  </a:cubicBezTo>
                  <a:lnTo>
                    <a:pt x="11055" y="11728"/>
                  </a:lnTo>
                  <a:lnTo>
                    <a:pt x="14086" y="14464"/>
                  </a:lnTo>
                  <a:lnTo>
                    <a:pt x="16674" y="10582"/>
                  </a:lnTo>
                  <a:cubicBezTo>
                    <a:pt x="16674" y="10582"/>
                    <a:pt x="14382" y="7550"/>
                    <a:pt x="13384" y="5702"/>
                  </a:cubicBezTo>
                  <a:cubicBezTo>
                    <a:pt x="12426" y="3958"/>
                    <a:pt x="10141" y="1"/>
                    <a:pt x="6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2851;p51">
              <a:extLst>
                <a:ext uri="{FF2B5EF4-FFF2-40B4-BE49-F238E27FC236}">
                  <a16:creationId xmlns:a16="http://schemas.microsoft.com/office/drawing/2014/main" id="{91288A8D-7424-0AC6-AE5E-29E3CEF453D9}"/>
                </a:ext>
              </a:extLst>
            </p:cNvPr>
            <p:cNvSpPr/>
            <p:nvPr/>
          </p:nvSpPr>
          <p:spPr>
            <a:xfrm>
              <a:off x="5552675" y="2778000"/>
              <a:ext cx="427950" cy="381750"/>
            </a:xfrm>
            <a:custGeom>
              <a:avLst/>
              <a:gdLst/>
              <a:ahLst/>
              <a:cxnLst/>
              <a:rect l="l" t="t" r="r" b="b"/>
              <a:pathLst>
                <a:path w="17118" h="15270" extrusionOk="0">
                  <a:moveTo>
                    <a:pt x="6249" y="629"/>
                  </a:moveTo>
                  <a:cubicBezTo>
                    <a:pt x="8134" y="629"/>
                    <a:pt x="9650" y="1553"/>
                    <a:pt x="10796" y="2736"/>
                  </a:cubicBezTo>
                  <a:cubicBezTo>
                    <a:pt x="11942" y="3919"/>
                    <a:pt x="12755" y="5287"/>
                    <a:pt x="13199" y="6175"/>
                  </a:cubicBezTo>
                  <a:cubicBezTo>
                    <a:pt x="14086" y="7790"/>
                    <a:pt x="15895" y="10246"/>
                    <a:pt x="16396" y="10917"/>
                  </a:cubicBezTo>
                  <a:lnTo>
                    <a:pt x="16396" y="10917"/>
                  </a:lnTo>
                  <a:lnTo>
                    <a:pt x="14123" y="14308"/>
                  </a:lnTo>
                  <a:lnTo>
                    <a:pt x="11387" y="11831"/>
                  </a:lnTo>
                  <a:cubicBezTo>
                    <a:pt x="11332" y="11776"/>
                    <a:pt x="11258" y="11748"/>
                    <a:pt x="11180" y="11748"/>
                  </a:cubicBezTo>
                  <a:cubicBezTo>
                    <a:pt x="11101" y="11748"/>
                    <a:pt x="11018" y="11776"/>
                    <a:pt x="10944" y="11831"/>
                  </a:cubicBezTo>
                  <a:cubicBezTo>
                    <a:pt x="10944" y="11831"/>
                    <a:pt x="9391" y="13421"/>
                    <a:pt x="8504" y="14271"/>
                  </a:cubicBezTo>
                  <a:cubicBezTo>
                    <a:pt x="8282" y="14493"/>
                    <a:pt x="7986" y="14641"/>
                    <a:pt x="7616" y="14641"/>
                  </a:cubicBezTo>
                  <a:cubicBezTo>
                    <a:pt x="6840" y="14641"/>
                    <a:pt x="5694" y="14049"/>
                    <a:pt x="4659" y="12460"/>
                  </a:cubicBezTo>
                  <a:cubicBezTo>
                    <a:pt x="3919" y="11277"/>
                    <a:pt x="2884" y="9243"/>
                    <a:pt x="2108" y="7543"/>
                  </a:cubicBezTo>
                  <a:cubicBezTo>
                    <a:pt x="1701" y="6692"/>
                    <a:pt x="1331" y="5916"/>
                    <a:pt x="1073" y="5361"/>
                  </a:cubicBezTo>
                  <a:cubicBezTo>
                    <a:pt x="883" y="4955"/>
                    <a:pt x="753" y="4647"/>
                    <a:pt x="697" y="4512"/>
                  </a:cubicBezTo>
                  <a:lnTo>
                    <a:pt x="697" y="4512"/>
                  </a:lnTo>
                  <a:lnTo>
                    <a:pt x="703" y="4511"/>
                  </a:lnTo>
                  <a:cubicBezTo>
                    <a:pt x="666" y="4363"/>
                    <a:pt x="629" y="4178"/>
                    <a:pt x="629" y="4030"/>
                  </a:cubicBezTo>
                  <a:cubicBezTo>
                    <a:pt x="629" y="3439"/>
                    <a:pt x="851" y="2810"/>
                    <a:pt x="1516" y="2182"/>
                  </a:cubicBezTo>
                  <a:cubicBezTo>
                    <a:pt x="2182" y="1590"/>
                    <a:pt x="3365" y="999"/>
                    <a:pt x="5324" y="703"/>
                  </a:cubicBezTo>
                  <a:cubicBezTo>
                    <a:pt x="5657" y="666"/>
                    <a:pt x="5953" y="629"/>
                    <a:pt x="6249" y="629"/>
                  </a:cubicBezTo>
                  <a:close/>
                  <a:moveTo>
                    <a:pt x="6249" y="1"/>
                  </a:moveTo>
                  <a:cubicBezTo>
                    <a:pt x="5916" y="1"/>
                    <a:pt x="5583" y="37"/>
                    <a:pt x="5250" y="111"/>
                  </a:cubicBezTo>
                  <a:cubicBezTo>
                    <a:pt x="3217" y="407"/>
                    <a:pt x="1923" y="999"/>
                    <a:pt x="1110" y="1738"/>
                  </a:cubicBezTo>
                  <a:cubicBezTo>
                    <a:pt x="296" y="2441"/>
                    <a:pt x="1" y="3291"/>
                    <a:pt x="38" y="4030"/>
                  </a:cubicBezTo>
                  <a:cubicBezTo>
                    <a:pt x="38" y="4252"/>
                    <a:pt x="38" y="4437"/>
                    <a:pt x="74" y="4659"/>
                  </a:cubicBezTo>
                  <a:lnTo>
                    <a:pt x="111" y="4696"/>
                  </a:lnTo>
                  <a:cubicBezTo>
                    <a:pt x="111" y="4696"/>
                    <a:pt x="740" y="6101"/>
                    <a:pt x="1516" y="7801"/>
                  </a:cubicBezTo>
                  <a:cubicBezTo>
                    <a:pt x="2330" y="9539"/>
                    <a:pt x="3365" y="11535"/>
                    <a:pt x="4141" y="12792"/>
                  </a:cubicBezTo>
                  <a:cubicBezTo>
                    <a:pt x="5250" y="14493"/>
                    <a:pt x="6507" y="15232"/>
                    <a:pt x="7616" y="15269"/>
                  </a:cubicBezTo>
                  <a:cubicBezTo>
                    <a:pt x="8134" y="15269"/>
                    <a:pt x="8615" y="15048"/>
                    <a:pt x="8947" y="14715"/>
                  </a:cubicBezTo>
                  <a:lnTo>
                    <a:pt x="10500" y="13162"/>
                  </a:lnTo>
                  <a:lnTo>
                    <a:pt x="11193" y="12469"/>
                  </a:lnTo>
                  <a:lnTo>
                    <a:pt x="13975" y="15011"/>
                  </a:lnTo>
                  <a:cubicBezTo>
                    <a:pt x="14030" y="15065"/>
                    <a:pt x="14103" y="15099"/>
                    <a:pt x="14168" y="15099"/>
                  </a:cubicBezTo>
                  <a:cubicBezTo>
                    <a:pt x="14192" y="15099"/>
                    <a:pt x="14214" y="15094"/>
                    <a:pt x="14234" y="15085"/>
                  </a:cubicBezTo>
                  <a:cubicBezTo>
                    <a:pt x="14308" y="15085"/>
                    <a:pt x="14419" y="15048"/>
                    <a:pt x="14456" y="14974"/>
                  </a:cubicBezTo>
                  <a:lnTo>
                    <a:pt x="17044" y="11092"/>
                  </a:lnTo>
                  <a:cubicBezTo>
                    <a:pt x="17118" y="10981"/>
                    <a:pt x="17118" y="10833"/>
                    <a:pt x="17044" y="10722"/>
                  </a:cubicBezTo>
                  <a:cubicBezTo>
                    <a:pt x="17044" y="10722"/>
                    <a:pt x="16896" y="10537"/>
                    <a:pt x="16674" y="10204"/>
                  </a:cubicBezTo>
                  <a:cubicBezTo>
                    <a:pt x="15972" y="9280"/>
                    <a:pt x="14493" y="7247"/>
                    <a:pt x="13754" y="5879"/>
                  </a:cubicBezTo>
                  <a:cubicBezTo>
                    <a:pt x="13273" y="4992"/>
                    <a:pt x="12460" y="3550"/>
                    <a:pt x="11240" y="2293"/>
                  </a:cubicBezTo>
                  <a:cubicBezTo>
                    <a:pt x="10020" y="1073"/>
                    <a:pt x="8356" y="1"/>
                    <a:pt x="6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2852;p51">
              <a:extLst>
                <a:ext uri="{FF2B5EF4-FFF2-40B4-BE49-F238E27FC236}">
                  <a16:creationId xmlns:a16="http://schemas.microsoft.com/office/drawing/2014/main" id="{16B6B942-218B-5D81-FB07-C109C71D4A9B}"/>
                </a:ext>
              </a:extLst>
            </p:cNvPr>
            <p:cNvSpPr/>
            <p:nvPr/>
          </p:nvSpPr>
          <p:spPr>
            <a:xfrm>
              <a:off x="5414950" y="2624850"/>
              <a:ext cx="546275" cy="391175"/>
            </a:xfrm>
            <a:custGeom>
              <a:avLst/>
              <a:gdLst/>
              <a:ahLst/>
              <a:cxnLst/>
              <a:rect l="l" t="t" r="r" b="b"/>
              <a:pathLst>
                <a:path w="21851" h="15647" extrusionOk="0">
                  <a:moveTo>
                    <a:pt x="13545" y="0"/>
                  </a:moveTo>
                  <a:cubicBezTo>
                    <a:pt x="11427" y="0"/>
                    <a:pt x="9026" y="650"/>
                    <a:pt x="6619" y="2060"/>
                  </a:cubicBezTo>
                  <a:cubicBezTo>
                    <a:pt x="999" y="5387"/>
                    <a:pt x="1" y="11265"/>
                    <a:pt x="3033" y="12153"/>
                  </a:cubicBezTo>
                  <a:cubicBezTo>
                    <a:pt x="3273" y="12221"/>
                    <a:pt x="3520" y="12252"/>
                    <a:pt x="3773" y="12252"/>
                  </a:cubicBezTo>
                  <a:cubicBezTo>
                    <a:pt x="6670" y="12252"/>
                    <a:pt x="10204" y="8124"/>
                    <a:pt x="10205" y="8123"/>
                  </a:cubicBezTo>
                  <a:lnTo>
                    <a:pt x="10205" y="8123"/>
                  </a:lnTo>
                  <a:cubicBezTo>
                    <a:pt x="8763" y="10711"/>
                    <a:pt x="11351" y="10711"/>
                    <a:pt x="11351" y="10711"/>
                  </a:cubicBezTo>
                  <a:cubicBezTo>
                    <a:pt x="11351" y="10711"/>
                    <a:pt x="11499" y="12412"/>
                    <a:pt x="12238" y="13595"/>
                  </a:cubicBezTo>
                  <a:cubicBezTo>
                    <a:pt x="12355" y="13785"/>
                    <a:pt x="12456" y="13864"/>
                    <a:pt x="12544" y="13864"/>
                  </a:cubicBezTo>
                  <a:cubicBezTo>
                    <a:pt x="12986" y="13864"/>
                    <a:pt x="13089" y="11857"/>
                    <a:pt x="13089" y="11857"/>
                  </a:cubicBezTo>
                  <a:cubicBezTo>
                    <a:pt x="13089" y="11857"/>
                    <a:pt x="15529" y="14297"/>
                    <a:pt x="17414" y="15295"/>
                  </a:cubicBezTo>
                  <a:cubicBezTo>
                    <a:pt x="17865" y="15539"/>
                    <a:pt x="18268" y="15646"/>
                    <a:pt x="18625" y="15646"/>
                  </a:cubicBezTo>
                  <a:cubicBezTo>
                    <a:pt x="19731" y="15646"/>
                    <a:pt x="20397" y="14620"/>
                    <a:pt x="20704" y="13447"/>
                  </a:cubicBezTo>
                  <a:cubicBezTo>
                    <a:pt x="21148" y="11857"/>
                    <a:pt x="21851" y="6829"/>
                    <a:pt x="19854" y="3206"/>
                  </a:cubicBezTo>
                  <a:cubicBezTo>
                    <a:pt x="18692" y="1156"/>
                    <a:pt x="16370" y="0"/>
                    <a:pt x="13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2853;p51">
              <a:extLst>
                <a:ext uri="{FF2B5EF4-FFF2-40B4-BE49-F238E27FC236}">
                  <a16:creationId xmlns:a16="http://schemas.microsoft.com/office/drawing/2014/main" id="{47E22CA5-6F51-0C36-6034-05C6BD051AFA}"/>
                </a:ext>
              </a:extLst>
            </p:cNvPr>
            <p:cNvSpPr/>
            <p:nvPr/>
          </p:nvSpPr>
          <p:spPr>
            <a:xfrm>
              <a:off x="5440850" y="2617175"/>
              <a:ext cx="512050" cy="406700"/>
            </a:xfrm>
            <a:custGeom>
              <a:avLst/>
              <a:gdLst/>
              <a:ahLst/>
              <a:cxnLst/>
              <a:rect l="l" t="t" r="r" b="b"/>
              <a:pathLst>
                <a:path w="20482" h="16268" extrusionOk="0">
                  <a:moveTo>
                    <a:pt x="12496" y="629"/>
                  </a:moveTo>
                  <a:cubicBezTo>
                    <a:pt x="15269" y="629"/>
                    <a:pt x="17450" y="1738"/>
                    <a:pt x="18559" y="3698"/>
                  </a:cubicBezTo>
                  <a:cubicBezTo>
                    <a:pt x="19558" y="5472"/>
                    <a:pt x="19853" y="7654"/>
                    <a:pt x="19853" y="9576"/>
                  </a:cubicBezTo>
                  <a:cubicBezTo>
                    <a:pt x="19853" y="11351"/>
                    <a:pt x="19595" y="12940"/>
                    <a:pt x="19373" y="13680"/>
                  </a:cubicBezTo>
                  <a:cubicBezTo>
                    <a:pt x="19225" y="14234"/>
                    <a:pt x="19003" y="14752"/>
                    <a:pt x="18707" y="15122"/>
                  </a:cubicBezTo>
                  <a:cubicBezTo>
                    <a:pt x="18374" y="15454"/>
                    <a:pt x="18042" y="15639"/>
                    <a:pt x="17598" y="15676"/>
                  </a:cubicBezTo>
                  <a:cubicBezTo>
                    <a:pt x="17302" y="15676"/>
                    <a:pt x="16933" y="15565"/>
                    <a:pt x="16526" y="15343"/>
                  </a:cubicBezTo>
                  <a:cubicBezTo>
                    <a:pt x="15639" y="14863"/>
                    <a:pt x="14567" y="14013"/>
                    <a:pt x="13716" y="13273"/>
                  </a:cubicBezTo>
                  <a:cubicBezTo>
                    <a:pt x="13310" y="12903"/>
                    <a:pt x="12940" y="12571"/>
                    <a:pt x="12681" y="12349"/>
                  </a:cubicBezTo>
                  <a:cubicBezTo>
                    <a:pt x="12533" y="12201"/>
                    <a:pt x="12459" y="12127"/>
                    <a:pt x="12385" y="12053"/>
                  </a:cubicBezTo>
                  <a:cubicBezTo>
                    <a:pt x="12311" y="11979"/>
                    <a:pt x="12274" y="11942"/>
                    <a:pt x="12274" y="11942"/>
                  </a:cubicBezTo>
                  <a:cubicBezTo>
                    <a:pt x="12220" y="11888"/>
                    <a:pt x="12126" y="11854"/>
                    <a:pt x="12037" y="11854"/>
                  </a:cubicBezTo>
                  <a:cubicBezTo>
                    <a:pt x="12004" y="11854"/>
                    <a:pt x="11971" y="11858"/>
                    <a:pt x="11942" y="11868"/>
                  </a:cubicBezTo>
                  <a:cubicBezTo>
                    <a:pt x="11831" y="11905"/>
                    <a:pt x="11757" y="12016"/>
                    <a:pt x="11757" y="12127"/>
                  </a:cubicBezTo>
                  <a:cubicBezTo>
                    <a:pt x="11757" y="12127"/>
                    <a:pt x="11757" y="12275"/>
                    <a:pt x="11720" y="12460"/>
                  </a:cubicBezTo>
                  <a:cubicBezTo>
                    <a:pt x="11720" y="12719"/>
                    <a:pt x="11646" y="13125"/>
                    <a:pt x="11572" y="13458"/>
                  </a:cubicBezTo>
                  <a:cubicBezTo>
                    <a:pt x="11544" y="13571"/>
                    <a:pt x="11515" y="13684"/>
                    <a:pt x="11487" y="13764"/>
                  </a:cubicBezTo>
                  <a:lnTo>
                    <a:pt x="11487" y="13764"/>
                  </a:lnTo>
                  <a:cubicBezTo>
                    <a:pt x="11479" y="13750"/>
                    <a:pt x="11470" y="13734"/>
                    <a:pt x="11461" y="13717"/>
                  </a:cubicBezTo>
                  <a:cubicBezTo>
                    <a:pt x="11128" y="13199"/>
                    <a:pt x="10906" y="12497"/>
                    <a:pt x="10796" y="11942"/>
                  </a:cubicBezTo>
                  <a:cubicBezTo>
                    <a:pt x="10722" y="11683"/>
                    <a:pt x="10685" y="11425"/>
                    <a:pt x="10685" y="11240"/>
                  </a:cubicBezTo>
                  <a:cubicBezTo>
                    <a:pt x="10648" y="11166"/>
                    <a:pt x="10648" y="11092"/>
                    <a:pt x="10648" y="11055"/>
                  </a:cubicBezTo>
                  <a:lnTo>
                    <a:pt x="10648" y="10981"/>
                  </a:lnTo>
                  <a:cubicBezTo>
                    <a:pt x="10611" y="10833"/>
                    <a:pt x="10500" y="10685"/>
                    <a:pt x="10315" y="10685"/>
                  </a:cubicBezTo>
                  <a:cubicBezTo>
                    <a:pt x="10241" y="10685"/>
                    <a:pt x="9908" y="10685"/>
                    <a:pt x="9575" y="10537"/>
                  </a:cubicBezTo>
                  <a:cubicBezTo>
                    <a:pt x="9428" y="10463"/>
                    <a:pt x="9317" y="10389"/>
                    <a:pt x="9206" y="10278"/>
                  </a:cubicBezTo>
                  <a:cubicBezTo>
                    <a:pt x="9132" y="10131"/>
                    <a:pt x="9058" y="9983"/>
                    <a:pt x="9058" y="9761"/>
                  </a:cubicBezTo>
                  <a:cubicBezTo>
                    <a:pt x="9058" y="9502"/>
                    <a:pt x="9169" y="9095"/>
                    <a:pt x="9465" y="8578"/>
                  </a:cubicBezTo>
                  <a:cubicBezTo>
                    <a:pt x="9539" y="8430"/>
                    <a:pt x="9502" y="8245"/>
                    <a:pt x="9354" y="8171"/>
                  </a:cubicBezTo>
                  <a:cubicBezTo>
                    <a:pt x="9307" y="8125"/>
                    <a:pt x="9248" y="8104"/>
                    <a:pt x="9186" y="8104"/>
                  </a:cubicBezTo>
                  <a:cubicBezTo>
                    <a:pt x="9101" y="8104"/>
                    <a:pt x="9011" y="8144"/>
                    <a:pt x="8947" y="8208"/>
                  </a:cubicBezTo>
                  <a:lnTo>
                    <a:pt x="8910" y="8245"/>
                  </a:lnTo>
                  <a:cubicBezTo>
                    <a:pt x="8725" y="8467"/>
                    <a:pt x="7801" y="9502"/>
                    <a:pt x="6618" y="10426"/>
                  </a:cubicBezTo>
                  <a:cubicBezTo>
                    <a:pt x="5435" y="11388"/>
                    <a:pt x="3956" y="12238"/>
                    <a:pt x="2736" y="12238"/>
                  </a:cubicBezTo>
                  <a:cubicBezTo>
                    <a:pt x="2514" y="12238"/>
                    <a:pt x="2292" y="12201"/>
                    <a:pt x="2070" y="12164"/>
                  </a:cubicBezTo>
                  <a:cubicBezTo>
                    <a:pt x="1590" y="12016"/>
                    <a:pt x="1257" y="11757"/>
                    <a:pt x="998" y="11351"/>
                  </a:cubicBezTo>
                  <a:cubicBezTo>
                    <a:pt x="740" y="10981"/>
                    <a:pt x="629" y="10463"/>
                    <a:pt x="629" y="9872"/>
                  </a:cubicBezTo>
                  <a:cubicBezTo>
                    <a:pt x="629" y="8800"/>
                    <a:pt x="1035" y="7506"/>
                    <a:pt x="1886" y="6249"/>
                  </a:cubicBezTo>
                  <a:cubicBezTo>
                    <a:pt x="2699" y="4955"/>
                    <a:pt x="3993" y="3661"/>
                    <a:pt x="5731" y="2626"/>
                  </a:cubicBezTo>
                  <a:cubicBezTo>
                    <a:pt x="8097" y="1258"/>
                    <a:pt x="10463" y="629"/>
                    <a:pt x="12496" y="629"/>
                  </a:cubicBezTo>
                  <a:close/>
                  <a:moveTo>
                    <a:pt x="12496" y="1"/>
                  </a:moveTo>
                  <a:cubicBezTo>
                    <a:pt x="10315" y="1"/>
                    <a:pt x="7875" y="666"/>
                    <a:pt x="5435" y="2108"/>
                  </a:cubicBezTo>
                  <a:cubicBezTo>
                    <a:pt x="3623" y="3180"/>
                    <a:pt x="2255" y="4511"/>
                    <a:pt x="1368" y="5879"/>
                  </a:cubicBezTo>
                  <a:cubicBezTo>
                    <a:pt x="444" y="7284"/>
                    <a:pt x="0" y="8652"/>
                    <a:pt x="0" y="9872"/>
                  </a:cubicBezTo>
                  <a:cubicBezTo>
                    <a:pt x="0" y="10537"/>
                    <a:pt x="148" y="11166"/>
                    <a:pt x="481" y="11683"/>
                  </a:cubicBezTo>
                  <a:cubicBezTo>
                    <a:pt x="776" y="12201"/>
                    <a:pt x="1294" y="12571"/>
                    <a:pt x="1886" y="12756"/>
                  </a:cubicBezTo>
                  <a:cubicBezTo>
                    <a:pt x="2181" y="12829"/>
                    <a:pt x="2440" y="12866"/>
                    <a:pt x="2736" y="12866"/>
                  </a:cubicBezTo>
                  <a:cubicBezTo>
                    <a:pt x="4363" y="12829"/>
                    <a:pt x="5989" y="11757"/>
                    <a:pt x="7246" y="10722"/>
                  </a:cubicBezTo>
                  <a:cubicBezTo>
                    <a:pt x="7697" y="10351"/>
                    <a:pt x="8100" y="9975"/>
                    <a:pt x="8433" y="9646"/>
                  </a:cubicBezTo>
                  <a:lnTo>
                    <a:pt x="8433" y="9646"/>
                  </a:lnTo>
                  <a:cubicBezTo>
                    <a:pt x="8431" y="9685"/>
                    <a:pt x="8429" y="9723"/>
                    <a:pt x="8429" y="9761"/>
                  </a:cubicBezTo>
                  <a:cubicBezTo>
                    <a:pt x="8429" y="10131"/>
                    <a:pt x="8577" y="10463"/>
                    <a:pt x="8762" y="10685"/>
                  </a:cubicBezTo>
                  <a:cubicBezTo>
                    <a:pt x="9058" y="11018"/>
                    <a:pt x="9428" y="11166"/>
                    <a:pt x="9760" y="11240"/>
                  </a:cubicBezTo>
                  <a:cubicBezTo>
                    <a:pt x="9864" y="11266"/>
                    <a:pt x="9963" y="11283"/>
                    <a:pt x="10049" y="11293"/>
                  </a:cubicBezTo>
                  <a:lnTo>
                    <a:pt x="10049" y="11293"/>
                  </a:lnTo>
                  <a:cubicBezTo>
                    <a:pt x="10075" y="11486"/>
                    <a:pt x="10123" y="11766"/>
                    <a:pt x="10204" y="12090"/>
                  </a:cubicBezTo>
                  <a:cubicBezTo>
                    <a:pt x="10315" y="12682"/>
                    <a:pt x="10537" y="13421"/>
                    <a:pt x="10943" y="14049"/>
                  </a:cubicBezTo>
                  <a:cubicBezTo>
                    <a:pt x="11017" y="14160"/>
                    <a:pt x="11091" y="14271"/>
                    <a:pt x="11165" y="14345"/>
                  </a:cubicBezTo>
                  <a:cubicBezTo>
                    <a:pt x="11239" y="14419"/>
                    <a:pt x="11350" y="14456"/>
                    <a:pt x="11498" y="14456"/>
                  </a:cubicBezTo>
                  <a:cubicBezTo>
                    <a:pt x="11683" y="14456"/>
                    <a:pt x="11831" y="14345"/>
                    <a:pt x="11905" y="14271"/>
                  </a:cubicBezTo>
                  <a:cubicBezTo>
                    <a:pt x="12016" y="14086"/>
                    <a:pt x="12089" y="13902"/>
                    <a:pt x="12163" y="13680"/>
                  </a:cubicBezTo>
                  <a:cubicBezTo>
                    <a:pt x="12226" y="13412"/>
                    <a:pt x="12269" y="13104"/>
                    <a:pt x="12298" y="12836"/>
                  </a:cubicBezTo>
                  <a:lnTo>
                    <a:pt x="12298" y="12836"/>
                  </a:lnTo>
                  <a:cubicBezTo>
                    <a:pt x="12557" y="13081"/>
                    <a:pt x="12909" y="13405"/>
                    <a:pt x="13310" y="13754"/>
                  </a:cubicBezTo>
                  <a:cubicBezTo>
                    <a:pt x="14160" y="14493"/>
                    <a:pt x="15269" y="15343"/>
                    <a:pt x="16230" y="15898"/>
                  </a:cubicBezTo>
                  <a:cubicBezTo>
                    <a:pt x="16711" y="16157"/>
                    <a:pt x="17154" y="16268"/>
                    <a:pt x="17598" y="16268"/>
                  </a:cubicBezTo>
                  <a:cubicBezTo>
                    <a:pt x="18264" y="16268"/>
                    <a:pt x="18781" y="15972"/>
                    <a:pt x="19151" y="15491"/>
                  </a:cubicBezTo>
                  <a:cubicBezTo>
                    <a:pt x="19558" y="15048"/>
                    <a:pt x="19816" y="14456"/>
                    <a:pt x="19964" y="13828"/>
                  </a:cubicBezTo>
                  <a:cubicBezTo>
                    <a:pt x="20186" y="13014"/>
                    <a:pt x="20482" y="11425"/>
                    <a:pt x="20482" y="9576"/>
                  </a:cubicBezTo>
                  <a:cubicBezTo>
                    <a:pt x="20482" y="7580"/>
                    <a:pt x="20149" y="5287"/>
                    <a:pt x="19077" y="3365"/>
                  </a:cubicBezTo>
                  <a:cubicBezTo>
                    <a:pt x="17857" y="1221"/>
                    <a:pt x="15417" y="1"/>
                    <a:pt x="12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2854;p51">
              <a:extLst>
                <a:ext uri="{FF2B5EF4-FFF2-40B4-BE49-F238E27FC236}">
                  <a16:creationId xmlns:a16="http://schemas.microsoft.com/office/drawing/2014/main" id="{BA91411F-017F-0DB2-774D-62357EB34F07}"/>
                </a:ext>
              </a:extLst>
            </p:cNvPr>
            <p:cNvSpPr/>
            <p:nvPr/>
          </p:nvSpPr>
          <p:spPr>
            <a:xfrm>
              <a:off x="5732875" y="2898975"/>
              <a:ext cx="70300" cy="90700"/>
            </a:xfrm>
            <a:custGeom>
              <a:avLst/>
              <a:gdLst/>
              <a:ahLst/>
              <a:cxnLst/>
              <a:rect l="l" t="t" r="r" b="b"/>
              <a:pathLst>
                <a:path w="2812" h="3628" extrusionOk="0">
                  <a:moveTo>
                    <a:pt x="1120" y="1"/>
                  </a:moveTo>
                  <a:cubicBezTo>
                    <a:pt x="0" y="1"/>
                    <a:pt x="519" y="2888"/>
                    <a:pt x="519" y="2888"/>
                  </a:cubicBezTo>
                  <a:lnTo>
                    <a:pt x="1961" y="3628"/>
                  </a:lnTo>
                  <a:cubicBezTo>
                    <a:pt x="2664" y="2334"/>
                    <a:pt x="2812" y="448"/>
                    <a:pt x="1370" y="42"/>
                  </a:cubicBezTo>
                  <a:cubicBezTo>
                    <a:pt x="1279" y="14"/>
                    <a:pt x="1196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2855;p51">
              <a:extLst>
                <a:ext uri="{FF2B5EF4-FFF2-40B4-BE49-F238E27FC236}">
                  <a16:creationId xmlns:a16="http://schemas.microsoft.com/office/drawing/2014/main" id="{59C2E56C-5AC0-7EFB-B8E2-6D529CCDFC19}"/>
                </a:ext>
              </a:extLst>
            </p:cNvPr>
            <p:cNvSpPr/>
            <p:nvPr/>
          </p:nvSpPr>
          <p:spPr>
            <a:xfrm>
              <a:off x="5735675" y="2890750"/>
              <a:ext cx="67500" cy="106325"/>
            </a:xfrm>
            <a:custGeom>
              <a:avLst/>
              <a:gdLst/>
              <a:ahLst/>
              <a:cxnLst/>
              <a:rect l="l" t="t" r="r" b="b"/>
              <a:pathLst>
                <a:path w="2700" h="4253" extrusionOk="0">
                  <a:moveTo>
                    <a:pt x="1036" y="1"/>
                  </a:moveTo>
                  <a:cubicBezTo>
                    <a:pt x="814" y="1"/>
                    <a:pt x="592" y="75"/>
                    <a:pt x="444" y="223"/>
                  </a:cubicBezTo>
                  <a:cubicBezTo>
                    <a:pt x="223" y="445"/>
                    <a:pt x="149" y="703"/>
                    <a:pt x="75" y="999"/>
                  </a:cubicBezTo>
                  <a:cubicBezTo>
                    <a:pt x="1" y="1258"/>
                    <a:pt x="1" y="1591"/>
                    <a:pt x="1" y="1886"/>
                  </a:cubicBezTo>
                  <a:cubicBezTo>
                    <a:pt x="1" y="2626"/>
                    <a:pt x="112" y="3291"/>
                    <a:pt x="112" y="3291"/>
                  </a:cubicBezTo>
                  <a:cubicBezTo>
                    <a:pt x="149" y="3439"/>
                    <a:pt x="296" y="3550"/>
                    <a:pt x="444" y="3550"/>
                  </a:cubicBezTo>
                  <a:cubicBezTo>
                    <a:pt x="629" y="3513"/>
                    <a:pt x="740" y="3328"/>
                    <a:pt x="703" y="3180"/>
                  </a:cubicBezTo>
                  <a:cubicBezTo>
                    <a:pt x="703" y="3180"/>
                    <a:pt x="703" y="3143"/>
                    <a:pt x="703" y="3070"/>
                  </a:cubicBezTo>
                  <a:cubicBezTo>
                    <a:pt x="666" y="2848"/>
                    <a:pt x="592" y="2367"/>
                    <a:pt x="592" y="1886"/>
                  </a:cubicBezTo>
                  <a:cubicBezTo>
                    <a:pt x="592" y="1517"/>
                    <a:pt x="629" y="1147"/>
                    <a:pt x="740" y="925"/>
                  </a:cubicBezTo>
                  <a:cubicBezTo>
                    <a:pt x="777" y="814"/>
                    <a:pt x="814" y="740"/>
                    <a:pt x="851" y="666"/>
                  </a:cubicBezTo>
                  <a:cubicBezTo>
                    <a:pt x="925" y="629"/>
                    <a:pt x="962" y="629"/>
                    <a:pt x="1036" y="629"/>
                  </a:cubicBezTo>
                  <a:cubicBezTo>
                    <a:pt x="1073" y="629"/>
                    <a:pt x="1110" y="629"/>
                    <a:pt x="1184" y="666"/>
                  </a:cubicBezTo>
                  <a:cubicBezTo>
                    <a:pt x="1517" y="740"/>
                    <a:pt x="1701" y="925"/>
                    <a:pt x="1849" y="1147"/>
                  </a:cubicBezTo>
                  <a:cubicBezTo>
                    <a:pt x="1997" y="1406"/>
                    <a:pt x="2071" y="1702"/>
                    <a:pt x="2071" y="2034"/>
                  </a:cubicBezTo>
                  <a:cubicBezTo>
                    <a:pt x="2071" y="2589"/>
                    <a:pt x="1886" y="3254"/>
                    <a:pt x="1590" y="3809"/>
                  </a:cubicBezTo>
                  <a:cubicBezTo>
                    <a:pt x="1480" y="3957"/>
                    <a:pt x="1553" y="4142"/>
                    <a:pt x="1701" y="4216"/>
                  </a:cubicBezTo>
                  <a:cubicBezTo>
                    <a:pt x="1751" y="4240"/>
                    <a:pt x="1804" y="4253"/>
                    <a:pt x="1856" y="4253"/>
                  </a:cubicBezTo>
                  <a:cubicBezTo>
                    <a:pt x="1960" y="4253"/>
                    <a:pt x="2059" y="4203"/>
                    <a:pt x="2108" y="4105"/>
                  </a:cubicBezTo>
                  <a:cubicBezTo>
                    <a:pt x="2441" y="3476"/>
                    <a:pt x="2700" y="2737"/>
                    <a:pt x="2700" y="2034"/>
                  </a:cubicBezTo>
                  <a:cubicBezTo>
                    <a:pt x="2700" y="1628"/>
                    <a:pt x="2589" y="1184"/>
                    <a:pt x="2367" y="851"/>
                  </a:cubicBezTo>
                  <a:cubicBezTo>
                    <a:pt x="2182" y="482"/>
                    <a:pt x="1812" y="186"/>
                    <a:pt x="1369" y="75"/>
                  </a:cubicBezTo>
                  <a:cubicBezTo>
                    <a:pt x="1258" y="38"/>
                    <a:pt x="1147" y="1"/>
                    <a:pt x="1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2856;p51">
              <a:extLst>
                <a:ext uri="{FF2B5EF4-FFF2-40B4-BE49-F238E27FC236}">
                  <a16:creationId xmlns:a16="http://schemas.microsoft.com/office/drawing/2014/main" id="{0E4B036B-D173-BE6D-8922-0082BCD3FA07}"/>
                </a:ext>
              </a:extLst>
            </p:cNvPr>
            <p:cNvSpPr/>
            <p:nvPr/>
          </p:nvSpPr>
          <p:spPr>
            <a:xfrm>
              <a:off x="5487050" y="4141300"/>
              <a:ext cx="251425" cy="785650"/>
            </a:xfrm>
            <a:custGeom>
              <a:avLst/>
              <a:gdLst/>
              <a:ahLst/>
              <a:cxnLst/>
              <a:rect l="l" t="t" r="r" b="b"/>
              <a:pathLst>
                <a:path w="10057" h="31426" extrusionOk="0">
                  <a:moveTo>
                    <a:pt x="7395" y="0"/>
                  </a:moveTo>
                  <a:lnTo>
                    <a:pt x="1" y="407"/>
                  </a:lnTo>
                  <a:lnTo>
                    <a:pt x="6581" y="31241"/>
                  </a:lnTo>
                  <a:lnTo>
                    <a:pt x="10057" y="31425"/>
                  </a:lnTo>
                  <a:lnTo>
                    <a:pt x="7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2857;p51">
              <a:extLst>
                <a:ext uri="{FF2B5EF4-FFF2-40B4-BE49-F238E27FC236}">
                  <a16:creationId xmlns:a16="http://schemas.microsoft.com/office/drawing/2014/main" id="{3C6CCD7C-478B-5D0C-2B77-48C41B72E5B4}"/>
                </a:ext>
              </a:extLst>
            </p:cNvPr>
            <p:cNvSpPr/>
            <p:nvPr/>
          </p:nvSpPr>
          <p:spPr>
            <a:xfrm>
              <a:off x="5478725" y="4133900"/>
              <a:ext cx="268075" cy="801375"/>
            </a:xfrm>
            <a:custGeom>
              <a:avLst/>
              <a:gdLst/>
              <a:ahLst/>
              <a:cxnLst/>
              <a:rect l="l" t="t" r="r" b="b"/>
              <a:pathLst>
                <a:path w="10723" h="32055" extrusionOk="0">
                  <a:moveTo>
                    <a:pt x="7432" y="629"/>
                  </a:moveTo>
                  <a:lnTo>
                    <a:pt x="10057" y="31389"/>
                  </a:lnTo>
                  <a:lnTo>
                    <a:pt x="7173" y="31241"/>
                  </a:lnTo>
                  <a:lnTo>
                    <a:pt x="704" y="1017"/>
                  </a:lnTo>
                  <a:lnTo>
                    <a:pt x="704" y="1017"/>
                  </a:lnTo>
                  <a:lnTo>
                    <a:pt x="7432" y="629"/>
                  </a:lnTo>
                  <a:close/>
                  <a:moveTo>
                    <a:pt x="7728" y="1"/>
                  </a:moveTo>
                  <a:lnTo>
                    <a:pt x="334" y="407"/>
                  </a:lnTo>
                  <a:cubicBezTo>
                    <a:pt x="223" y="407"/>
                    <a:pt x="149" y="444"/>
                    <a:pt x="75" y="518"/>
                  </a:cubicBezTo>
                  <a:cubicBezTo>
                    <a:pt x="38" y="592"/>
                    <a:pt x="1" y="703"/>
                    <a:pt x="38" y="777"/>
                  </a:cubicBezTo>
                  <a:lnTo>
                    <a:pt x="6619" y="31574"/>
                  </a:lnTo>
                  <a:cubicBezTo>
                    <a:pt x="6619" y="31721"/>
                    <a:pt x="6767" y="31832"/>
                    <a:pt x="6877" y="31832"/>
                  </a:cubicBezTo>
                  <a:lnTo>
                    <a:pt x="10390" y="32054"/>
                  </a:lnTo>
                  <a:cubicBezTo>
                    <a:pt x="10464" y="32054"/>
                    <a:pt x="10574" y="32017"/>
                    <a:pt x="10611" y="31943"/>
                  </a:cubicBezTo>
                  <a:cubicBezTo>
                    <a:pt x="10685" y="31869"/>
                    <a:pt x="10722" y="31795"/>
                    <a:pt x="10722" y="31721"/>
                  </a:cubicBezTo>
                  <a:lnTo>
                    <a:pt x="8024" y="296"/>
                  </a:lnTo>
                  <a:cubicBezTo>
                    <a:pt x="8024" y="111"/>
                    <a:pt x="7876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2858;p51">
              <a:extLst>
                <a:ext uri="{FF2B5EF4-FFF2-40B4-BE49-F238E27FC236}">
                  <a16:creationId xmlns:a16="http://schemas.microsoft.com/office/drawing/2014/main" id="{5635F4FB-B957-F640-3D9A-FE303B7207EE}"/>
                </a:ext>
              </a:extLst>
            </p:cNvPr>
            <p:cNvSpPr/>
            <p:nvPr/>
          </p:nvSpPr>
          <p:spPr>
            <a:xfrm>
              <a:off x="5471350" y="4922300"/>
              <a:ext cx="282850" cy="117400"/>
            </a:xfrm>
            <a:custGeom>
              <a:avLst/>
              <a:gdLst/>
              <a:ahLst/>
              <a:cxnLst/>
              <a:rect l="l" t="t" r="r" b="b"/>
              <a:pathLst>
                <a:path w="11314" h="4696" extrusionOk="0">
                  <a:moveTo>
                    <a:pt x="7209" y="1"/>
                  </a:moveTo>
                  <a:lnTo>
                    <a:pt x="0" y="4696"/>
                  </a:lnTo>
                  <a:lnTo>
                    <a:pt x="11313" y="4696"/>
                  </a:lnTo>
                  <a:lnTo>
                    <a:pt x="10685" y="185"/>
                  </a:lnTo>
                  <a:lnTo>
                    <a:pt x="7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2859;p51">
              <a:extLst>
                <a:ext uri="{FF2B5EF4-FFF2-40B4-BE49-F238E27FC236}">
                  <a16:creationId xmlns:a16="http://schemas.microsoft.com/office/drawing/2014/main" id="{77A46FB6-FDFD-B493-034A-DDD7F9204AF1}"/>
                </a:ext>
              </a:extLst>
            </p:cNvPr>
            <p:cNvSpPr/>
            <p:nvPr/>
          </p:nvSpPr>
          <p:spPr>
            <a:xfrm>
              <a:off x="5463025" y="4913975"/>
              <a:ext cx="299475" cy="134050"/>
            </a:xfrm>
            <a:custGeom>
              <a:avLst/>
              <a:gdLst/>
              <a:ahLst/>
              <a:cxnLst/>
              <a:rect l="l" t="t" r="r" b="b"/>
              <a:pathLst>
                <a:path w="11979" h="5362" extrusionOk="0">
                  <a:moveTo>
                    <a:pt x="7624" y="636"/>
                  </a:moveTo>
                  <a:lnTo>
                    <a:pt x="10759" y="814"/>
                  </a:lnTo>
                  <a:lnTo>
                    <a:pt x="11276" y="4733"/>
                  </a:lnTo>
                  <a:lnTo>
                    <a:pt x="1368" y="4733"/>
                  </a:lnTo>
                  <a:lnTo>
                    <a:pt x="7624" y="636"/>
                  </a:lnTo>
                  <a:close/>
                  <a:moveTo>
                    <a:pt x="7542" y="1"/>
                  </a:moveTo>
                  <a:cubicBezTo>
                    <a:pt x="7505" y="1"/>
                    <a:pt x="7431" y="38"/>
                    <a:pt x="7358" y="75"/>
                  </a:cubicBezTo>
                  <a:lnTo>
                    <a:pt x="185" y="4807"/>
                  </a:lnTo>
                  <a:cubicBezTo>
                    <a:pt x="74" y="4881"/>
                    <a:pt x="0" y="4992"/>
                    <a:pt x="37" y="5140"/>
                  </a:cubicBezTo>
                  <a:cubicBezTo>
                    <a:pt x="74" y="5251"/>
                    <a:pt x="222" y="5362"/>
                    <a:pt x="333" y="5362"/>
                  </a:cubicBezTo>
                  <a:lnTo>
                    <a:pt x="11646" y="5362"/>
                  </a:lnTo>
                  <a:cubicBezTo>
                    <a:pt x="11720" y="5362"/>
                    <a:pt x="11831" y="5325"/>
                    <a:pt x="11868" y="5251"/>
                  </a:cubicBezTo>
                  <a:cubicBezTo>
                    <a:pt x="11942" y="5177"/>
                    <a:pt x="11979" y="5103"/>
                    <a:pt x="11942" y="4992"/>
                  </a:cubicBezTo>
                  <a:lnTo>
                    <a:pt x="11350" y="481"/>
                  </a:lnTo>
                  <a:cubicBezTo>
                    <a:pt x="11313" y="334"/>
                    <a:pt x="11202" y="223"/>
                    <a:pt x="11055" y="223"/>
                  </a:cubicBez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2860;p51">
              <a:extLst>
                <a:ext uri="{FF2B5EF4-FFF2-40B4-BE49-F238E27FC236}">
                  <a16:creationId xmlns:a16="http://schemas.microsoft.com/office/drawing/2014/main" id="{666949C5-8461-596A-6524-08D8DB2C8AE7}"/>
                </a:ext>
              </a:extLst>
            </p:cNvPr>
            <p:cNvSpPr/>
            <p:nvPr/>
          </p:nvSpPr>
          <p:spPr>
            <a:xfrm>
              <a:off x="5231950" y="3802100"/>
              <a:ext cx="1096200" cy="1127625"/>
            </a:xfrm>
            <a:custGeom>
              <a:avLst/>
              <a:gdLst/>
              <a:ahLst/>
              <a:cxnLst/>
              <a:rect l="l" t="t" r="r" b="b"/>
              <a:pathLst>
                <a:path w="43848" h="45105" extrusionOk="0">
                  <a:moveTo>
                    <a:pt x="41704" y="0"/>
                  </a:moveTo>
                  <a:lnTo>
                    <a:pt x="28024" y="148"/>
                  </a:lnTo>
                  <a:lnTo>
                    <a:pt x="26730" y="3180"/>
                  </a:lnTo>
                  <a:cubicBezTo>
                    <a:pt x="26730" y="3180"/>
                    <a:pt x="16674" y="5028"/>
                    <a:pt x="11351" y="6174"/>
                  </a:cubicBezTo>
                  <a:cubicBezTo>
                    <a:pt x="6027" y="7357"/>
                    <a:pt x="1" y="9502"/>
                    <a:pt x="1" y="10796"/>
                  </a:cubicBezTo>
                  <a:cubicBezTo>
                    <a:pt x="1" y="12089"/>
                    <a:pt x="4474" y="44956"/>
                    <a:pt x="4474" y="44956"/>
                  </a:cubicBezTo>
                  <a:lnTo>
                    <a:pt x="7210" y="45104"/>
                  </a:lnTo>
                  <a:lnTo>
                    <a:pt x="7765" y="15269"/>
                  </a:lnTo>
                  <a:cubicBezTo>
                    <a:pt x="7765" y="15269"/>
                    <a:pt x="24290" y="14086"/>
                    <a:pt x="28912" y="13938"/>
                  </a:cubicBezTo>
                  <a:cubicBezTo>
                    <a:pt x="29406" y="13926"/>
                    <a:pt x="29890" y="13924"/>
                    <a:pt x="30365" y="13924"/>
                  </a:cubicBezTo>
                  <a:cubicBezTo>
                    <a:pt x="30708" y="13924"/>
                    <a:pt x="31045" y="13925"/>
                    <a:pt x="31379" y="13925"/>
                  </a:cubicBezTo>
                  <a:cubicBezTo>
                    <a:pt x="34868" y="13925"/>
                    <a:pt x="37847" y="13782"/>
                    <a:pt x="40557" y="10500"/>
                  </a:cubicBezTo>
                  <a:cubicBezTo>
                    <a:pt x="43848" y="6470"/>
                    <a:pt x="41704" y="0"/>
                    <a:pt x="4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2861;p51">
              <a:extLst>
                <a:ext uri="{FF2B5EF4-FFF2-40B4-BE49-F238E27FC236}">
                  <a16:creationId xmlns:a16="http://schemas.microsoft.com/office/drawing/2014/main" id="{791F4F29-8E96-0B24-5A45-10FF08CCA12F}"/>
                </a:ext>
              </a:extLst>
            </p:cNvPr>
            <p:cNvSpPr/>
            <p:nvPr/>
          </p:nvSpPr>
          <p:spPr>
            <a:xfrm>
              <a:off x="5223650" y="3794700"/>
              <a:ext cx="1075850" cy="1142425"/>
            </a:xfrm>
            <a:custGeom>
              <a:avLst/>
              <a:gdLst/>
              <a:ahLst/>
              <a:cxnLst/>
              <a:rect l="l" t="t" r="r" b="b"/>
              <a:pathLst>
                <a:path w="43034" h="45697" extrusionOk="0">
                  <a:moveTo>
                    <a:pt x="41808" y="594"/>
                  </a:moveTo>
                  <a:cubicBezTo>
                    <a:pt x="41961" y="1163"/>
                    <a:pt x="42405" y="2897"/>
                    <a:pt x="42405" y="4917"/>
                  </a:cubicBezTo>
                  <a:cubicBezTo>
                    <a:pt x="42405" y="6803"/>
                    <a:pt x="41999" y="8947"/>
                    <a:pt x="40631" y="10611"/>
                  </a:cubicBezTo>
                  <a:cubicBezTo>
                    <a:pt x="39041" y="12570"/>
                    <a:pt x="37377" y="13347"/>
                    <a:pt x="35492" y="13679"/>
                  </a:cubicBezTo>
                  <a:cubicBezTo>
                    <a:pt x="33606" y="14012"/>
                    <a:pt x="31536" y="13864"/>
                    <a:pt x="29207" y="13938"/>
                  </a:cubicBezTo>
                  <a:cubicBezTo>
                    <a:pt x="24585" y="14086"/>
                    <a:pt x="8060" y="15232"/>
                    <a:pt x="8060" y="15232"/>
                  </a:cubicBezTo>
                  <a:cubicBezTo>
                    <a:pt x="7912" y="15269"/>
                    <a:pt x="7764" y="15380"/>
                    <a:pt x="7764" y="15528"/>
                  </a:cubicBezTo>
                  <a:lnTo>
                    <a:pt x="7246" y="45068"/>
                  </a:lnTo>
                  <a:lnTo>
                    <a:pt x="5102" y="44969"/>
                  </a:lnTo>
                  <a:lnTo>
                    <a:pt x="5102" y="44969"/>
                  </a:lnTo>
                  <a:cubicBezTo>
                    <a:pt x="5067" y="44733"/>
                    <a:pt x="5005" y="44337"/>
                    <a:pt x="4917" y="43811"/>
                  </a:cubicBezTo>
                  <a:cubicBezTo>
                    <a:pt x="4510" y="40631"/>
                    <a:pt x="3438" y="32756"/>
                    <a:pt x="2440" y="25473"/>
                  </a:cubicBezTo>
                  <a:cubicBezTo>
                    <a:pt x="1959" y="21850"/>
                    <a:pt x="1516" y="18375"/>
                    <a:pt x="1183" y="15750"/>
                  </a:cubicBezTo>
                  <a:cubicBezTo>
                    <a:pt x="998" y="14456"/>
                    <a:pt x="887" y="13347"/>
                    <a:pt x="776" y="12533"/>
                  </a:cubicBezTo>
                  <a:cubicBezTo>
                    <a:pt x="739" y="12127"/>
                    <a:pt x="702" y="11794"/>
                    <a:pt x="665" y="11535"/>
                  </a:cubicBezTo>
                  <a:cubicBezTo>
                    <a:pt x="629" y="11313"/>
                    <a:pt x="629" y="11128"/>
                    <a:pt x="629" y="11092"/>
                  </a:cubicBezTo>
                  <a:cubicBezTo>
                    <a:pt x="629" y="11055"/>
                    <a:pt x="665" y="10944"/>
                    <a:pt x="813" y="10759"/>
                  </a:cubicBezTo>
                  <a:cubicBezTo>
                    <a:pt x="1072" y="10500"/>
                    <a:pt x="1590" y="10167"/>
                    <a:pt x="2329" y="9798"/>
                  </a:cubicBezTo>
                  <a:cubicBezTo>
                    <a:pt x="4473" y="8725"/>
                    <a:pt x="8281" y="7542"/>
                    <a:pt x="11757" y="6803"/>
                  </a:cubicBezTo>
                  <a:cubicBezTo>
                    <a:pt x="14419" y="6211"/>
                    <a:pt x="18263" y="5472"/>
                    <a:pt x="21443" y="4843"/>
                  </a:cubicBezTo>
                  <a:cubicBezTo>
                    <a:pt x="23033" y="4548"/>
                    <a:pt x="24438" y="4289"/>
                    <a:pt x="25473" y="4067"/>
                  </a:cubicBezTo>
                  <a:cubicBezTo>
                    <a:pt x="26508" y="3882"/>
                    <a:pt x="27136" y="3771"/>
                    <a:pt x="27136" y="3771"/>
                  </a:cubicBezTo>
                  <a:cubicBezTo>
                    <a:pt x="27247" y="3734"/>
                    <a:pt x="27321" y="3697"/>
                    <a:pt x="27358" y="3586"/>
                  </a:cubicBezTo>
                  <a:lnTo>
                    <a:pt x="28574" y="737"/>
                  </a:lnTo>
                  <a:lnTo>
                    <a:pt x="28574" y="737"/>
                  </a:lnTo>
                  <a:lnTo>
                    <a:pt x="41808" y="594"/>
                  </a:lnTo>
                  <a:close/>
                  <a:moveTo>
                    <a:pt x="42036" y="0"/>
                  </a:moveTo>
                  <a:lnTo>
                    <a:pt x="28356" y="148"/>
                  </a:lnTo>
                  <a:cubicBezTo>
                    <a:pt x="28246" y="148"/>
                    <a:pt x="28135" y="222"/>
                    <a:pt x="28098" y="333"/>
                  </a:cubicBezTo>
                  <a:lnTo>
                    <a:pt x="26854" y="3211"/>
                  </a:lnTo>
                  <a:lnTo>
                    <a:pt x="26854" y="3211"/>
                  </a:lnTo>
                  <a:cubicBezTo>
                    <a:pt x="25505" y="3459"/>
                    <a:pt x="16524" y="5116"/>
                    <a:pt x="11609" y="6174"/>
                  </a:cubicBezTo>
                  <a:cubicBezTo>
                    <a:pt x="8947" y="6766"/>
                    <a:pt x="6100" y="7579"/>
                    <a:pt x="3882" y="8430"/>
                  </a:cubicBezTo>
                  <a:cubicBezTo>
                    <a:pt x="2810" y="8873"/>
                    <a:pt x="1849" y="9317"/>
                    <a:pt x="1183" y="9724"/>
                  </a:cubicBezTo>
                  <a:cubicBezTo>
                    <a:pt x="850" y="9945"/>
                    <a:pt x="555" y="10130"/>
                    <a:pt x="370" y="10352"/>
                  </a:cubicBezTo>
                  <a:cubicBezTo>
                    <a:pt x="148" y="10574"/>
                    <a:pt x="0" y="10796"/>
                    <a:pt x="0" y="11092"/>
                  </a:cubicBezTo>
                  <a:cubicBezTo>
                    <a:pt x="0" y="11202"/>
                    <a:pt x="37" y="11387"/>
                    <a:pt x="74" y="11720"/>
                  </a:cubicBezTo>
                  <a:cubicBezTo>
                    <a:pt x="555" y="16415"/>
                    <a:pt x="4510" y="45289"/>
                    <a:pt x="4510" y="45289"/>
                  </a:cubicBezTo>
                  <a:cubicBezTo>
                    <a:pt x="4547" y="45437"/>
                    <a:pt x="4658" y="45548"/>
                    <a:pt x="4806" y="45548"/>
                  </a:cubicBezTo>
                  <a:lnTo>
                    <a:pt x="7542" y="45696"/>
                  </a:lnTo>
                  <a:cubicBezTo>
                    <a:pt x="7616" y="45696"/>
                    <a:pt x="7690" y="45696"/>
                    <a:pt x="7764" y="45622"/>
                  </a:cubicBezTo>
                  <a:cubicBezTo>
                    <a:pt x="7838" y="45585"/>
                    <a:pt x="7875" y="45474"/>
                    <a:pt x="7875" y="45400"/>
                  </a:cubicBezTo>
                  <a:lnTo>
                    <a:pt x="8388" y="15840"/>
                  </a:lnTo>
                  <a:lnTo>
                    <a:pt x="8388" y="15840"/>
                  </a:lnTo>
                  <a:cubicBezTo>
                    <a:pt x="8803" y="15811"/>
                    <a:pt x="9641" y="15752"/>
                    <a:pt x="10758" y="15676"/>
                  </a:cubicBezTo>
                  <a:cubicBezTo>
                    <a:pt x="15639" y="15343"/>
                    <a:pt x="25805" y="14678"/>
                    <a:pt x="29244" y="14567"/>
                  </a:cubicBezTo>
                  <a:cubicBezTo>
                    <a:pt x="31536" y="14493"/>
                    <a:pt x="33606" y="14641"/>
                    <a:pt x="35603" y="14271"/>
                  </a:cubicBezTo>
                  <a:cubicBezTo>
                    <a:pt x="37562" y="13938"/>
                    <a:pt x="39411" y="13051"/>
                    <a:pt x="41111" y="10981"/>
                  </a:cubicBezTo>
                  <a:cubicBezTo>
                    <a:pt x="42627" y="9169"/>
                    <a:pt x="43034" y="6877"/>
                    <a:pt x="43034" y="4917"/>
                  </a:cubicBezTo>
                  <a:cubicBezTo>
                    <a:pt x="43034" y="2329"/>
                    <a:pt x="42331" y="222"/>
                    <a:pt x="42331" y="185"/>
                  </a:cubicBezTo>
                  <a:cubicBezTo>
                    <a:pt x="42294" y="74"/>
                    <a:pt x="42146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2862;p51">
              <a:extLst>
                <a:ext uri="{FF2B5EF4-FFF2-40B4-BE49-F238E27FC236}">
                  <a16:creationId xmlns:a16="http://schemas.microsoft.com/office/drawing/2014/main" id="{116A2979-DB0D-C9F9-8137-38410F754FDB}"/>
                </a:ext>
              </a:extLst>
            </p:cNvPr>
            <p:cNvSpPr/>
            <p:nvPr/>
          </p:nvSpPr>
          <p:spPr>
            <a:xfrm>
              <a:off x="5111800" y="4926000"/>
              <a:ext cx="308725" cy="134975"/>
            </a:xfrm>
            <a:custGeom>
              <a:avLst/>
              <a:gdLst/>
              <a:ahLst/>
              <a:cxnLst/>
              <a:rect l="l" t="t" r="r" b="b"/>
              <a:pathLst>
                <a:path w="12349" h="5399" extrusionOk="0">
                  <a:moveTo>
                    <a:pt x="9280" y="0"/>
                  </a:moveTo>
                  <a:lnTo>
                    <a:pt x="8837" y="259"/>
                  </a:lnTo>
                  <a:lnTo>
                    <a:pt x="1" y="5398"/>
                  </a:lnTo>
                  <a:lnTo>
                    <a:pt x="12349" y="5398"/>
                  </a:lnTo>
                  <a:lnTo>
                    <a:pt x="12016" y="148"/>
                  </a:lnTo>
                  <a:lnTo>
                    <a:pt x="9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2863;p51">
              <a:extLst>
                <a:ext uri="{FF2B5EF4-FFF2-40B4-BE49-F238E27FC236}">
                  <a16:creationId xmlns:a16="http://schemas.microsoft.com/office/drawing/2014/main" id="{E70B28B0-7615-98D5-2852-5DEA6421792A}"/>
                </a:ext>
              </a:extLst>
            </p:cNvPr>
            <p:cNvSpPr/>
            <p:nvPr/>
          </p:nvSpPr>
          <p:spPr>
            <a:xfrm>
              <a:off x="5103475" y="4918600"/>
              <a:ext cx="324450" cy="150675"/>
            </a:xfrm>
            <a:custGeom>
              <a:avLst/>
              <a:gdLst/>
              <a:ahLst/>
              <a:cxnLst/>
              <a:rect l="l" t="t" r="r" b="b"/>
              <a:pathLst>
                <a:path w="12978" h="6027" extrusionOk="0">
                  <a:moveTo>
                    <a:pt x="9698" y="597"/>
                  </a:moveTo>
                  <a:lnTo>
                    <a:pt x="12053" y="740"/>
                  </a:lnTo>
                  <a:lnTo>
                    <a:pt x="12349" y="5398"/>
                  </a:lnTo>
                  <a:lnTo>
                    <a:pt x="1480" y="5398"/>
                  </a:lnTo>
                  <a:lnTo>
                    <a:pt x="9317" y="851"/>
                  </a:lnTo>
                  <a:lnTo>
                    <a:pt x="9698" y="597"/>
                  </a:lnTo>
                  <a:close/>
                  <a:moveTo>
                    <a:pt x="9650" y="1"/>
                  </a:moveTo>
                  <a:cubicBezTo>
                    <a:pt x="9576" y="1"/>
                    <a:pt x="9539" y="1"/>
                    <a:pt x="9465" y="38"/>
                  </a:cubicBezTo>
                  <a:lnTo>
                    <a:pt x="9022" y="296"/>
                  </a:lnTo>
                  <a:lnTo>
                    <a:pt x="186" y="5435"/>
                  </a:lnTo>
                  <a:cubicBezTo>
                    <a:pt x="38" y="5509"/>
                    <a:pt x="1" y="5657"/>
                    <a:pt x="38" y="5805"/>
                  </a:cubicBezTo>
                  <a:cubicBezTo>
                    <a:pt x="75" y="5916"/>
                    <a:pt x="186" y="6027"/>
                    <a:pt x="334" y="6027"/>
                  </a:cubicBezTo>
                  <a:lnTo>
                    <a:pt x="12682" y="6027"/>
                  </a:lnTo>
                  <a:cubicBezTo>
                    <a:pt x="12756" y="6027"/>
                    <a:pt x="12830" y="5990"/>
                    <a:pt x="12904" y="5916"/>
                  </a:cubicBezTo>
                  <a:cubicBezTo>
                    <a:pt x="12941" y="5842"/>
                    <a:pt x="12978" y="5768"/>
                    <a:pt x="12978" y="5694"/>
                  </a:cubicBezTo>
                  <a:lnTo>
                    <a:pt x="12682" y="407"/>
                  </a:lnTo>
                  <a:cubicBezTo>
                    <a:pt x="12645" y="259"/>
                    <a:pt x="12534" y="149"/>
                    <a:pt x="12386" y="149"/>
                  </a:cubicBezTo>
                  <a:lnTo>
                    <a:pt x="9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2864;p51">
              <a:extLst>
                <a:ext uri="{FF2B5EF4-FFF2-40B4-BE49-F238E27FC236}">
                  <a16:creationId xmlns:a16="http://schemas.microsoft.com/office/drawing/2014/main" id="{6DF32053-9EF6-4FD9-2B4A-A76A55C2A881}"/>
                </a:ext>
              </a:extLst>
            </p:cNvPr>
            <p:cNvSpPr/>
            <p:nvPr/>
          </p:nvSpPr>
          <p:spPr>
            <a:xfrm>
              <a:off x="5408500" y="3494300"/>
              <a:ext cx="201500" cy="90600"/>
            </a:xfrm>
            <a:custGeom>
              <a:avLst/>
              <a:gdLst/>
              <a:ahLst/>
              <a:cxnLst/>
              <a:rect l="l" t="t" r="r" b="b"/>
              <a:pathLst>
                <a:path w="8060" h="3624" extrusionOk="0">
                  <a:moveTo>
                    <a:pt x="2884" y="1"/>
                  </a:moveTo>
                  <a:cubicBezTo>
                    <a:pt x="1960" y="1"/>
                    <a:pt x="0" y="2367"/>
                    <a:pt x="0" y="2700"/>
                  </a:cubicBezTo>
                  <a:cubicBezTo>
                    <a:pt x="0" y="2933"/>
                    <a:pt x="46" y="3306"/>
                    <a:pt x="321" y="3306"/>
                  </a:cubicBezTo>
                  <a:cubicBezTo>
                    <a:pt x="394" y="3306"/>
                    <a:pt x="483" y="3279"/>
                    <a:pt x="592" y="3217"/>
                  </a:cubicBezTo>
                  <a:cubicBezTo>
                    <a:pt x="1109" y="2885"/>
                    <a:pt x="2366" y="2071"/>
                    <a:pt x="2366" y="2071"/>
                  </a:cubicBezTo>
                  <a:lnTo>
                    <a:pt x="7542" y="3624"/>
                  </a:lnTo>
                  <a:lnTo>
                    <a:pt x="8060" y="1443"/>
                  </a:lnTo>
                  <a:lnTo>
                    <a:pt x="5287" y="297"/>
                  </a:lnTo>
                  <a:cubicBezTo>
                    <a:pt x="5287" y="297"/>
                    <a:pt x="3808" y="1"/>
                    <a:pt x="2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2865;p51">
              <a:extLst>
                <a:ext uri="{FF2B5EF4-FFF2-40B4-BE49-F238E27FC236}">
                  <a16:creationId xmlns:a16="http://schemas.microsoft.com/office/drawing/2014/main" id="{0FDDF2C3-8096-680A-22D6-D24927D2E2CE}"/>
                </a:ext>
              </a:extLst>
            </p:cNvPr>
            <p:cNvSpPr/>
            <p:nvPr/>
          </p:nvSpPr>
          <p:spPr>
            <a:xfrm>
              <a:off x="5400175" y="3486925"/>
              <a:ext cx="218150" cy="105775"/>
            </a:xfrm>
            <a:custGeom>
              <a:avLst/>
              <a:gdLst/>
              <a:ahLst/>
              <a:cxnLst/>
              <a:rect l="l" t="t" r="r" b="b"/>
              <a:pathLst>
                <a:path w="8726" h="4231" extrusionOk="0">
                  <a:moveTo>
                    <a:pt x="3217" y="592"/>
                  </a:moveTo>
                  <a:cubicBezTo>
                    <a:pt x="3660" y="592"/>
                    <a:pt x="4252" y="666"/>
                    <a:pt x="4696" y="739"/>
                  </a:cubicBezTo>
                  <a:cubicBezTo>
                    <a:pt x="4954" y="776"/>
                    <a:pt x="5139" y="813"/>
                    <a:pt x="5287" y="850"/>
                  </a:cubicBezTo>
                  <a:cubicBezTo>
                    <a:pt x="5362" y="869"/>
                    <a:pt x="5428" y="878"/>
                    <a:pt x="5474" y="883"/>
                  </a:cubicBezTo>
                  <a:lnTo>
                    <a:pt x="5474" y="883"/>
                  </a:lnTo>
                  <a:lnTo>
                    <a:pt x="5472" y="887"/>
                  </a:lnTo>
                  <a:lnTo>
                    <a:pt x="8023" y="1923"/>
                  </a:lnTo>
                  <a:lnTo>
                    <a:pt x="7653" y="3512"/>
                  </a:lnTo>
                  <a:lnTo>
                    <a:pt x="2773" y="2070"/>
                  </a:lnTo>
                  <a:cubicBezTo>
                    <a:pt x="2752" y="2060"/>
                    <a:pt x="2730" y="2055"/>
                    <a:pt x="2707" y="2055"/>
                  </a:cubicBezTo>
                  <a:cubicBezTo>
                    <a:pt x="2653" y="2055"/>
                    <a:pt x="2593" y="2081"/>
                    <a:pt x="2514" y="2107"/>
                  </a:cubicBezTo>
                  <a:cubicBezTo>
                    <a:pt x="2514" y="2107"/>
                    <a:pt x="2219" y="2329"/>
                    <a:pt x="1849" y="2551"/>
                  </a:cubicBezTo>
                  <a:cubicBezTo>
                    <a:pt x="1479" y="2810"/>
                    <a:pt x="1036" y="3106"/>
                    <a:pt x="777" y="3253"/>
                  </a:cubicBezTo>
                  <a:cubicBezTo>
                    <a:pt x="743" y="3271"/>
                    <a:pt x="716" y="3280"/>
                    <a:pt x="698" y="3285"/>
                  </a:cubicBezTo>
                  <a:lnTo>
                    <a:pt x="698" y="3285"/>
                  </a:lnTo>
                  <a:cubicBezTo>
                    <a:pt x="688" y="3272"/>
                    <a:pt x="666" y="3237"/>
                    <a:pt x="666" y="3180"/>
                  </a:cubicBezTo>
                  <a:cubicBezTo>
                    <a:pt x="635" y="3149"/>
                    <a:pt x="630" y="3092"/>
                    <a:pt x="629" y="3031"/>
                  </a:cubicBezTo>
                  <a:lnTo>
                    <a:pt x="629" y="3031"/>
                  </a:lnTo>
                  <a:cubicBezTo>
                    <a:pt x="632" y="3026"/>
                    <a:pt x="669" y="2953"/>
                    <a:pt x="740" y="2847"/>
                  </a:cubicBezTo>
                  <a:cubicBezTo>
                    <a:pt x="962" y="2514"/>
                    <a:pt x="1442" y="1923"/>
                    <a:pt x="1960" y="1442"/>
                  </a:cubicBezTo>
                  <a:cubicBezTo>
                    <a:pt x="2182" y="1183"/>
                    <a:pt x="2477" y="961"/>
                    <a:pt x="2699" y="813"/>
                  </a:cubicBezTo>
                  <a:cubicBezTo>
                    <a:pt x="2921" y="666"/>
                    <a:pt x="3143" y="592"/>
                    <a:pt x="3217" y="592"/>
                  </a:cubicBezTo>
                  <a:close/>
                  <a:moveTo>
                    <a:pt x="3217" y="0"/>
                  </a:moveTo>
                  <a:cubicBezTo>
                    <a:pt x="2847" y="0"/>
                    <a:pt x="2551" y="185"/>
                    <a:pt x="2182" y="407"/>
                  </a:cubicBezTo>
                  <a:cubicBezTo>
                    <a:pt x="1701" y="776"/>
                    <a:pt x="1183" y="1331"/>
                    <a:pt x="740" y="1812"/>
                  </a:cubicBezTo>
                  <a:cubicBezTo>
                    <a:pt x="555" y="2033"/>
                    <a:pt x="370" y="2255"/>
                    <a:pt x="259" y="2440"/>
                  </a:cubicBezTo>
                  <a:cubicBezTo>
                    <a:pt x="185" y="2551"/>
                    <a:pt x="148" y="2625"/>
                    <a:pt x="111" y="2699"/>
                  </a:cubicBezTo>
                  <a:lnTo>
                    <a:pt x="37" y="2810"/>
                  </a:lnTo>
                  <a:cubicBezTo>
                    <a:pt x="37" y="2884"/>
                    <a:pt x="0" y="2921"/>
                    <a:pt x="0" y="2995"/>
                  </a:cubicBezTo>
                  <a:cubicBezTo>
                    <a:pt x="0" y="3143"/>
                    <a:pt x="37" y="3327"/>
                    <a:pt x="111" y="3512"/>
                  </a:cubicBezTo>
                  <a:cubicBezTo>
                    <a:pt x="148" y="3586"/>
                    <a:pt x="185" y="3697"/>
                    <a:pt x="296" y="3771"/>
                  </a:cubicBezTo>
                  <a:cubicBezTo>
                    <a:pt x="370" y="3845"/>
                    <a:pt x="518" y="3919"/>
                    <a:pt x="666" y="3919"/>
                  </a:cubicBezTo>
                  <a:cubicBezTo>
                    <a:pt x="814" y="3919"/>
                    <a:pt x="962" y="3845"/>
                    <a:pt x="1110" y="3771"/>
                  </a:cubicBezTo>
                  <a:cubicBezTo>
                    <a:pt x="1529" y="3501"/>
                    <a:pt x="2436" y="2915"/>
                    <a:pt x="2763" y="2703"/>
                  </a:cubicBezTo>
                  <a:lnTo>
                    <a:pt x="2763" y="2703"/>
                  </a:lnTo>
                  <a:lnTo>
                    <a:pt x="7801" y="4215"/>
                  </a:lnTo>
                  <a:cubicBezTo>
                    <a:pt x="7823" y="4226"/>
                    <a:pt x="7845" y="4230"/>
                    <a:pt x="7866" y="4230"/>
                  </a:cubicBezTo>
                  <a:cubicBezTo>
                    <a:pt x="7918" y="4230"/>
                    <a:pt x="7971" y="4204"/>
                    <a:pt x="8023" y="4178"/>
                  </a:cubicBezTo>
                  <a:cubicBezTo>
                    <a:pt x="8097" y="4141"/>
                    <a:pt x="8171" y="4067"/>
                    <a:pt x="8171" y="3993"/>
                  </a:cubicBezTo>
                  <a:lnTo>
                    <a:pt x="8688" y="1812"/>
                  </a:lnTo>
                  <a:cubicBezTo>
                    <a:pt x="8725" y="1664"/>
                    <a:pt x="8652" y="1516"/>
                    <a:pt x="8504" y="1442"/>
                  </a:cubicBezTo>
                  <a:lnTo>
                    <a:pt x="5731" y="333"/>
                  </a:lnTo>
                  <a:lnTo>
                    <a:pt x="5657" y="296"/>
                  </a:lnTo>
                  <a:cubicBezTo>
                    <a:pt x="5657" y="296"/>
                    <a:pt x="421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2866;p51">
              <a:extLst>
                <a:ext uri="{FF2B5EF4-FFF2-40B4-BE49-F238E27FC236}">
                  <a16:creationId xmlns:a16="http://schemas.microsoft.com/office/drawing/2014/main" id="{A30D9453-CF79-25A8-D680-50BC27D78B85}"/>
                </a:ext>
              </a:extLst>
            </p:cNvPr>
            <p:cNvSpPr/>
            <p:nvPr/>
          </p:nvSpPr>
          <p:spPr>
            <a:xfrm>
              <a:off x="5410350" y="3530350"/>
              <a:ext cx="171000" cy="49025"/>
            </a:xfrm>
            <a:custGeom>
              <a:avLst/>
              <a:gdLst/>
              <a:ahLst/>
              <a:cxnLst/>
              <a:rect l="l" t="t" r="r" b="b"/>
              <a:pathLst>
                <a:path w="6840" h="1961" extrusionOk="0">
                  <a:moveTo>
                    <a:pt x="5213" y="1"/>
                  </a:moveTo>
                  <a:cubicBezTo>
                    <a:pt x="5213" y="1"/>
                    <a:pt x="1775" y="223"/>
                    <a:pt x="1035" y="333"/>
                  </a:cubicBezTo>
                  <a:cubicBezTo>
                    <a:pt x="333" y="407"/>
                    <a:pt x="0" y="1258"/>
                    <a:pt x="961" y="1258"/>
                  </a:cubicBezTo>
                  <a:cubicBezTo>
                    <a:pt x="1886" y="1258"/>
                    <a:pt x="3106" y="1147"/>
                    <a:pt x="3106" y="1147"/>
                  </a:cubicBezTo>
                  <a:cubicBezTo>
                    <a:pt x="3106" y="1147"/>
                    <a:pt x="3845" y="1775"/>
                    <a:pt x="5213" y="1886"/>
                  </a:cubicBezTo>
                  <a:cubicBezTo>
                    <a:pt x="6544" y="1960"/>
                    <a:pt x="6840" y="1960"/>
                    <a:pt x="6840" y="1960"/>
                  </a:cubicBezTo>
                  <a:lnTo>
                    <a:pt x="5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2867;p51">
              <a:extLst>
                <a:ext uri="{FF2B5EF4-FFF2-40B4-BE49-F238E27FC236}">
                  <a16:creationId xmlns:a16="http://schemas.microsoft.com/office/drawing/2014/main" id="{B88314BE-3379-3B2B-8AF6-F838B8925B2F}"/>
                </a:ext>
              </a:extLst>
            </p:cNvPr>
            <p:cNvSpPr/>
            <p:nvPr/>
          </p:nvSpPr>
          <p:spPr>
            <a:xfrm>
              <a:off x="5412200" y="35229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5102" y="1"/>
                  </a:moveTo>
                  <a:cubicBezTo>
                    <a:pt x="5102" y="1"/>
                    <a:pt x="4252" y="38"/>
                    <a:pt x="3290" y="112"/>
                  </a:cubicBezTo>
                  <a:cubicBezTo>
                    <a:pt x="2366" y="186"/>
                    <a:pt x="1331" y="260"/>
                    <a:pt x="924" y="297"/>
                  </a:cubicBezTo>
                  <a:cubicBezTo>
                    <a:pt x="665" y="334"/>
                    <a:pt x="444" y="445"/>
                    <a:pt x="296" y="592"/>
                  </a:cubicBezTo>
                  <a:cubicBezTo>
                    <a:pt x="111" y="777"/>
                    <a:pt x="0" y="962"/>
                    <a:pt x="0" y="1184"/>
                  </a:cubicBezTo>
                  <a:cubicBezTo>
                    <a:pt x="0" y="1369"/>
                    <a:pt x="74" y="1591"/>
                    <a:pt x="259" y="1702"/>
                  </a:cubicBezTo>
                  <a:cubicBezTo>
                    <a:pt x="444" y="1812"/>
                    <a:pt x="629" y="1849"/>
                    <a:pt x="887" y="1849"/>
                  </a:cubicBezTo>
                  <a:cubicBezTo>
                    <a:pt x="1642" y="1849"/>
                    <a:pt x="2618" y="1776"/>
                    <a:pt x="2951" y="1748"/>
                  </a:cubicBezTo>
                  <a:lnTo>
                    <a:pt x="2951" y="1748"/>
                  </a:lnTo>
                  <a:cubicBezTo>
                    <a:pt x="3210" y="1939"/>
                    <a:pt x="3940" y="2389"/>
                    <a:pt x="5102" y="2478"/>
                  </a:cubicBezTo>
                  <a:cubicBezTo>
                    <a:pt x="6433" y="2589"/>
                    <a:pt x="6766" y="2589"/>
                    <a:pt x="6766" y="2589"/>
                  </a:cubicBezTo>
                  <a:cubicBezTo>
                    <a:pt x="6950" y="2589"/>
                    <a:pt x="7098" y="2441"/>
                    <a:pt x="7098" y="2256"/>
                  </a:cubicBezTo>
                  <a:cubicBezTo>
                    <a:pt x="7098" y="2108"/>
                    <a:pt x="6950" y="1960"/>
                    <a:pt x="6766" y="1960"/>
                  </a:cubicBezTo>
                  <a:cubicBezTo>
                    <a:pt x="6692" y="1960"/>
                    <a:pt x="6322" y="1960"/>
                    <a:pt x="5139" y="1849"/>
                  </a:cubicBezTo>
                  <a:cubicBezTo>
                    <a:pt x="4510" y="1812"/>
                    <a:pt x="4030" y="1628"/>
                    <a:pt x="3697" y="1480"/>
                  </a:cubicBezTo>
                  <a:cubicBezTo>
                    <a:pt x="3549" y="1406"/>
                    <a:pt x="3438" y="1332"/>
                    <a:pt x="3364" y="1295"/>
                  </a:cubicBezTo>
                  <a:lnTo>
                    <a:pt x="3253" y="1221"/>
                  </a:lnTo>
                  <a:cubicBezTo>
                    <a:pt x="3199" y="1167"/>
                    <a:pt x="3145" y="1133"/>
                    <a:pt x="3091" y="1133"/>
                  </a:cubicBezTo>
                  <a:cubicBezTo>
                    <a:pt x="3071" y="1133"/>
                    <a:pt x="3051" y="1137"/>
                    <a:pt x="3032" y="1147"/>
                  </a:cubicBezTo>
                  <a:cubicBezTo>
                    <a:pt x="3032" y="1147"/>
                    <a:pt x="2699" y="1147"/>
                    <a:pt x="2292" y="1184"/>
                  </a:cubicBezTo>
                  <a:cubicBezTo>
                    <a:pt x="1886" y="1221"/>
                    <a:pt x="1331" y="1221"/>
                    <a:pt x="887" y="1221"/>
                  </a:cubicBezTo>
                  <a:cubicBezTo>
                    <a:pt x="702" y="1221"/>
                    <a:pt x="629" y="1184"/>
                    <a:pt x="592" y="1184"/>
                  </a:cubicBezTo>
                  <a:lnTo>
                    <a:pt x="629" y="1147"/>
                  </a:lnTo>
                  <a:cubicBezTo>
                    <a:pt x="665" y="1073"/>
                    <a:pt x="813" y="962"/>
                    <a:pt x="1035" y="925"/>
                  </a:cubicBezTo>
                  <a:cubicBezTo>
                    <a:pt x="1368" y="851"/>
                    <a:pt x="2403" y="777"/>
                    <a:pt x="3327" y="740"/>
                  </a:cubicBezTo>
                  <a:cubicBezTo>
                    <a:pt x="4289" y="666"/>
                    <a:pt x="5139" y="592"/>
                    <a:pt x="5139" y="592"/>
                  </a:cubicBezTo>
                  <a:cubicBezTo>
                    <a:pt x="5324" y="592"/>
                    <a:pt x="5435" y="445"/>
                    <a:pt x="5435" y="297"/>
                  </a:cubicBezTo>
                  <a:cubicBezTo>
                    <a:pt x="5435" y="112"/>
                    <a:pt x="5287" y="1"/>
                    <a:pt x="5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2868;p51">
              <a:extLst>
                <a:ext uri="{FF2B5EF4-FFF2-40B4-BE49-F238E27FC236}">
                  <a16:creationId xmlns:a16="http://schemas.microsoft.com/office/drawing/2014/main" id="{2628132B-EEDB-5904-E364-20FA2FF2DDCA}"/>
                </a:ext>
              </a:extLst>
            </p:cNvPr>
            <p:cNvSpPr/>
            <p:nvPr/>
          </p:nvSpPr>
          <p:spPr>
            <a:xfrm>
              <a:off x="5597050" y="3530350"/>
              <a:ext cx="448275" cy="196900"/>
            </a:xfrm>
            <a:custGeom>
              <a:avLst/>
              <a:gdLst/>
              <a:ahLst/>
              <a:cxnLst/>
              <a:rect l="l" t="t" r="r" b="b"/>
              <a:pathLst>
                <a:path w="17931" h="7876" extrusionOk="0">
                  <a:moveTo>
                    <a:pt x="518" y="1"/>
                  </a:moveTo>
                  <a:lnTo>
                    <a:pt x="0" y="2182"/>
                  </a:lnTo>
                  <a:lnTo>
                    <a:pt x="17487" y="7875"/>
                  </a:lnTo>
                  <a:lnTo>
                    <a:pt x="17931" y="281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2869;p51">
              <a:extLst>
                <a:ext uri="{FF2B5EF4-FFF2-40B4-BE49-F238E27FC236}">
                  <a16:creationId xmlns:a16="http://schemas.microsoft.com/office/drawing/2014/main" id="{7D62AE3E-41EA-F694-0A6B-185B189C09B5}"/>
                </a:ext>
              </a:extLst>
            </p:cNvPr>
            <p:cNvSpPr/>
            <p:nvPr/>
          </p:nvSpPr>
          <p:spPr>
            <a:xfrm>
              <a:off x="5588725" y="3522775"/>
              <a:ext cx="464000" cy="212250"/>
            </a:xfrm>
            <a:custGeom>
              <a:avLst/>
              <a:gdLst/>
              <a:ahLst/>
              <a:cxnLst/>
              <a:rect l="l" t="t" r="r" b="b"/>
              <a:pathLst>
                <a:path w="18560" h="8490" extrusionOk="0">
                  <a:moveTo>
                    <a:pt x="1084" y="643"/>
                  </a:moveTo>
                  <a:lnTo>
                    <a:pt x="17931" y="3372"/>
                  </a:lnTo>
                  <a:lnTo>
                    <a:pt x="17561" y="7772"/>
                  </a:lnTo>
                  <a:lnTo>
                    <a:pt x="703" y="2263"/>
                  </a:lnTo>
                  <a:lnTo>
                    <a:pt x="1084" y="643"/>
                  </a:lnTo>
                  <a:close/>
                  <a:moveTo>
                    <a:pt x="830" y="1"/>
                  </a:moveTo>
                  <a:cubicBezTo>
                    <a:pt x="703" y="1"/>
                    <a:pt x="587" y="101"/>
                    <a:pt x="555" y="230"/>
                  </a:cubicBezTo>
                  <a:lnTo>
                    <a:pt x="37" y="2411"/>
                  </a:lnTo>
                  <a:cubicBezTo>
                    <a:pt x="0" y="2559"/>
                    <a:pt x="74" y="2744"/>
                    <a:pt x="259" y="2781"/>
                  </a:cubicBezTo>
                  <a:lnTo>
                    <a:pt x="17746" y="8474"/>
                  </a:lnTo>
                  <a:cubicBezTo>
                    <a:pt x="17768" y="8485"/>
                    <a:pt x="17793" y="8490"/>
                    <a:pt x="17819" y="8490"/>
                  </a:cubicBezTo>
                  <a:cubicBezTo>
                    <a:pt x="17882" y="8490"/>
                    <a:pt x="17953" y="8463"/>
                    <a:pt x="18005" y="8437"/>
                  </a:cubicBezTo>
                  <a:cubicBezTo>
                    <a:pt x="18079" y="8400"/>
                    <a:pt x="18153" y="8289"/>
                    <a:pt x="18153" y="8215"/>
                  </a:cubicBezTo>
                  <a:lnTo>
                    <a:pt x="18560" y="3113"/>
                  </a:lnTo>
                  <a:cubicBezTo>
                    <a:pt x="18560" y="2966"/>
                    <a:pt x="18449" y="2818"/>
                    <a:pt x="18301" y="2818"/>
                  </a:cubicBezTo>
                  <a:lnTo>
                    <a:pt x="888" y="8"/>
                  </a:lnTo>
                  <a:cubicBezTo>
                    <a:pt x="868" y="3"/>
                    <a:pt x="849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2870;p51">
              <a:extLst>
                <a:ext uri="{FF2B5EF4-FFF2-40B4-BE49-F238E27FC236}">
                  <a16:creationId xmlns:a16="http://schemas.microsoft.com/office/drawing/2014/main" id="{775FE773-DC1F-7E8B-A25C-D9135BDA50B0}"/>
                </a:ext>
              </a:extLst>
            </p:cNvPr>
            <p:cNvSpPr/>
            <p:nvPr/>
          </p:nvSpPr>
          <p:spPr>
            <a:xfrm>
              <a:off x="5831800" y="3033350"/>
              <a:ext cx="475100" cy="853075"/>
            </a:xfrm>
            <a:custGeom>
              <a:avLst/>
              <a:gdLst/>
              <a:ahLst/>
              <a:cxnLst/>
              <a:rect l="l" t="t" r="r" b="b"/>
              <a:pathLst>
                <a:path w="19004" h="34123" extrusionOk="0">
                  <a:moveTo>
                    <a:pt x="9555" y="1"/>
                  </a:moveTo>
                  <a:cubicBezTo>
                    <a:pt x="8899" y="1"/>
                    <a:pt x="8262" y="269"/>
                    <a:pt x="7654" y="841"/>
                  </a:cubicBezTo>
                  <a:cubicBezTo>
                    <a:pt x="7654" y="841"/>
                    <a:pt x="2330" y="6571"/>
                    <a:pt x="1147" y="8605"/>
                  </a:cubicBezTo>
                  <a:cubicBezTo>
                    <a:pt x="1" y="10601"/>
                    <a:pt x="3476" y="19955"/>
                    <a:pt x="3772" y="22690"/>
                  </a:cubicBezTo>
                  <a:cubicBezTo>
                    <a:pt x="4030" y="25426"/>
                    <a:pt x="4918" y="27164"/>
                    <a:pt x="3624" y="28606"/>
                  </a:cubicBezTo>
                  <a:cubicBezTo>
                    <a:pt x="2330" y="30048"/>
                    <a:pt x="3476" y="30898"/>
                    <a:pt x="4178" y="31489"/>
                  </a:cubicBezTo>
                  <a:cubicBezTo>
                    <a:pt x="4861" y="32002"/>
                    <a:pt x="10182" y="34123"/>
                    <a:pt x="13583" y="34123"/>
                  </a:cubicBezTo>
                  <a:cubicBezTo>
                    <a:pt x="13864" y="34123"/>
                    <a:pt x="14131" y="34108"/>
                    <a:pt x="14382" y="34077"/>
                  </a:cubicBezTo>
                  <a:cubicBezTo>
                    <a:pt x="17710" y="33634"/>
                    <a:pt x="18412" y="31342"/>
                    <a:pt x="18708" y="27718"/>
                  </a:cubicBezTo>
                  <a:cubicBezTo>
                    <a:pt x="19004" y="24132"/>
                    <a:pt x="18708" y="11488"/>
                    <a:pt x="15824" y="6312"/>
                  </a:cubicBezTo>
                  <a:cubicBezTo>
                    <a:pt x="13687" y="2428"/>
                    <a:pt x="11530" y="1"/>
                    <a:pt x="9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2871;p51">
              <a:extLst>
                <a:ext uri="{FF2B5EF4-FFF2-40B4-BE49-F238E27FC236}">
                  <a16:creationId xmlns:a16="http://schemas.microsoft.com/office/drawing/2014/main" id="{4A7944DA-B4A9-0AAB-6380-989BE6869089}"/>
                </a:ext>
              </a:extLst>
            </p:cNvPr>
            <p:cNvSpPr/>
            <p:nvPr/>
          </p:nvSpPr>
          <p:spPr>
            <a:xfrm>
              <a:off x="5847525" y="3025700"/>
              <a:ext cx="462150" cy="867925"/>
            </a:xfrm>
            <a:custGeom>
              <a:avLst/>
              <a:gdLst/>
              <a:ahLst/>
              <a:cxnLst/>
              <a:rect l="l" t="t" r="r" b="b"/>
              <a:pathLst>
                <a:path w="18486" h="34717" extrusionOk="0">
                  <a:moveTo>
                    <a:pt x="8910" y="592"/>
                  </a:moveTo>
                  <a:cubicBezTo>
                    <a:pt x="9760" y="592"/>
                    <a:pt x="10759" y="1147"/>
                    <a:pt x="11757" y="2219"/>
                  </a:cubicBezTo>
                  <a:cubicBezTo>
                    <a:pt x="12792" y="3254"/>
                    <a:pt x="13864" y="4844"/>
                    <a:pt x="14936" y="6766"/>
                  </a:cubicBezTo>
                  <a:cubicBezTo>
                    <a:pt x="16082" y="8800"/>
                    <a:pt x="16822" y="12090"/>
                    <a:pt x="17265" y="15528"/>
                  </a:cubicBezTo>
                  <a:cubicBezTo>
                    <a:pt x="17709" y="19004"/>
                    <a:pt x="17857" y="22553"/>
                    <a:pt x="17857" y="25141"/>
                  </a:cubicBezTo>
                  <a:cubicBezTo>
                    <a:pt x="17857" y="26361"/>
                    <a:pt x="17820" y="27359"/>
                    <a:pt x="17783" y="28024"/>
                  </a:cubicBezTo>
                  <a:cubicBezTo>
                    <a:pt x="17635" y="29799"/>
                    <a:pt x="17376" y="31241"/>
                    <a:pt x="16785" y="32239"/>
                  </a:cubicBezTo>
                  <a:cubicBezTo>
                    <a:pt x="16193" y="33237"/>
                    <a:pt x="15306" y="33866"/>
                    <a:pt x="13716" y="34051"/>
                  </a:cubicBezTo>
                  <a:cubicBezTo>
                    <a:pt x="13494" y="34088"/>
                    <a:pt x="13199" y="34125"/>
                    <a:pt x="12903" y="34125"/>
                  </a:cubicBezTo>
                  <a:cubicBezTo>
                    <a:pt x="11276" y="34125"/>
                    <a:pt x="9095" y="33607"/>
                    <a:pt x="7283" y="33016"/>
                  </a:cubicBezTo>
                  <a:cubicBezTo>
                    <a:pt x="6396" y="32720"/>
                    <a:pt x="5583" y="32387"/>
                    <a:pt x="4954" y="32128"/>
                  </a:cubicBezTo>
                  <a:cubicBezTo>
                    <a:pt x="4621" y="31980"/>
                    <a:pt x="4363" y="31869"/>
                    <a:pt x="4141" y="31759"/>
                  </a:cubicBezTo>
                  <a:cubicBezTo>
                    <a:pt x="3956" y="31685"/>
                    <a:pt x="3808" y="31574"/>
                    <a:pt x="3734" y="31537"/>
                  </a:cubicBezTo>
                  <a:cubicBezTo>
                    <a:pt x="3512" y="31352"/>
                    <a:pt x="3217" y="31130"/>
                    <a:pt x="3032" y="30908"/>
                  </a:cubicBezTo>
                  <a:cubicBezTo>
                    <a:pt x="2810" y="30649"/>
                    <a:pt x="2699" y="30428"/>
                    <a:pt x="2699" y="30132"/>
                  </a:cubicBezTo>
                  <a:cubicBezTo>
                    <a:pt x="2699" y="29873"/>
                    <a:pt x="2810" y="29540"/>
                    <a:pt x="3217" y="29097"/>
                  </a:cubicBezTo>
                  <a:cubicBezTo>
                    <a:pt x="3771" y="28468"/>
                    <a:pt x="3993" y="27729"/>
                    <a:pt x="3993" y="26989"/>
                  </a:cubicBezTo>
                  <a:cubicBezTo>
                    <a:pt x="3993" y="25843"/>
                    <a:pt x="3586" y="24586"/>
                    <a:pt x="3438" y="22959"/>
                  </a:cubicBezTo>
                  <a:cubicBezTo>
                    <a:pt x="3291" y="21739"/>
                    <a:pt x="2588" y="19373"/>
                    <a:pt x="1923" y="16859"/>
                  </a:cubicBezTo>
                  <a:cubicBezTo>
                    <a:pt x="1257" y="14345"/>
                    <a:pt x="592" y="11720"/>
                    <a:pt x="592" y="10168"/>
                  </a:cubicBezTo>
                  <a:cubicBezTo>
                    <a:pt x="592" y="9650"/>
                    <a:pt x="703" y="9280"/>
                    <a:pt x="814" y="9058"/>
                  </a:cubicBezTo>
                  <a:cubicBezTo>
                    <a:pt x="1072" y="8578"/>
                    <a:pt x="1627" y="7838"/>
                    <a:pt x="2255" y="7025"/>
                  </a:cubicBezTo>
                  <a:cubicBezTo>
                    <a:pt x="3254" y="5805"/>
                    <a:pt x="4511" y="4400"/>
                    <a:pt x="5509" y="3291"/>
                  </a:cubicBezTo>
                  <a:cubicBezTo>
                    <a:pt x="5989" y="2700"/>
                    <a:pt x="6433" y="2219"/>
                    <a:pt x="6729" y="1886"/>
                  </a:cubicBezTo>
                  <a:cubicBezTo>
                    <a:pt x="7062" y="1553"/>
                    <a:pt x="7246" y="1369"/>
                    <a:pt x="7246" y="1369"/>
                  </a:cubicBezTo>
                  <a:lnTo>
                    <a:pt x="7229" y="1351"/>
                  </a:lnTo>
                  <a:lnTo>
                    <a:pt x="7229" y="1351"/>
                  </a:lnTo>
                  <a:cubicBezTo>
                    <a:pt x="7813" y="809"/>
                    <a:pt x="8361" y="592"/>
                    <a:pt x="8910" y="592"/>
                  </a:cubicBezTo>
                  <a:close/>
                  <a:moveTo>
                    <a:pt x="8910" y="1"/>
                  </a:moveTo>
                  <a:cubicBezTo>
                    <a:pt x="8171" y="1"/>
                    <a:pt x="7431" y="296"/>
                    <a:pt x="6803" y="925"/>
                  </a:cubicBezTo>
                  <a:lnTo>
                    <a:pt x="6766" y="925"/>
                  </a:lnTo>
                  <a:cubicBezTo>
                    <a:pt x="6766" y="925"/>
                    <a:pt x="5435" y="2367"/>
                    <a:pt x="3956" y="4067"/>
                  </a:cubicBezTo>
                  <a:cubicBezTo>
                    <a:pt x="3217" y="4918"/>
                    <a:pt x="2440" y="5842"/>
                    <a:pt x="1775" y="6655"/>
                  </a:cubicBezTo>
                  <a:cubicBezTo>
                    <a:pt x="1109" y="7469"/>
                    <a:pt x="592" y="8208"/>
                    <a:pt x="259" y="8763"/>
                  </a:cubicBezTo>
                  <a:cubicBezTo>
                    <a:pt x="74" y="9132"/>
                    <a:pt x="0" y="9613"/>
                    <a:pt x="0" y="10168"/>
                  </a:cubicBezTo>
                  <a:cubicBezTo>
                    <a:pt x="0" y="11868"/>
                    <a:pt x="666" y="14493"/>
                    <a:pt x="1331" y="17007"/>
                  </a:cubicBezTo>
                  <a:cubicBezTo>
                    <a:pt x="1997" y="19521"/>
                    <a:pt x="2699" y="21924"/>
                    <a:pt x="2810" y="23033"/>
                  </a:cubicBezTo>
                  <a:cubicBezTo>
                    <a:pt x="2995" y="24697"/>
                    <a:pt x="3364" y="25991"/>
                    <a:pt x="3364" y="26989"/>
                  </a:cubicBezTo>
                  <a:cubicBezTo>
                    <a:pt x="3364" y="27655"/>
                    <a:pt x="3217" y="28172"/>
                    <a:pt x="2736" y="28690"/>
                  </a:cubicBezTo>
                  <a:cubicBezTo>
                    <a:pt x="2292" y="29208"/>
                    <a:pt x="2071" y="29688"/>
                    <a:pt x="2071" y="30132"/>
                  </a:cubicBezTo>
                  <a:cubicBezTo>
                    <a:pt x="2071" y="30612"/>
                    <a:pt x="2292" y="30982"/>
                    <a:pt x="2551" y="31278"/>
                  </a:cubicBezTo>
                  <a:cubicBezTo>
                    <a:pt x="2810" y="31574"/>
                    <a:pt x="3143" y="31832"/>
                    <a:pt x="3364" y="32017"/>
                  </a:cubicBezTo>
                  <a:cubicBezTo>
                    <a:pt x="3475" y="32128"/>
                    <a:pt x="3660" y="32202"/>
                    <a:pt x="3882" y="32313"/>
                  </a:cubicBezTo>
                  <a:cubicBezTo>
                    <a:pt x="4658" y="32720"/>
                    <a:pt x="6137" y="33311"/>
                    <a:pt x="7801" y="33829"/>
                  </a:cubicBezTo>
                  <a:cubicBezTo>
                    <a:pt x="9502" y="34309"/>
                    <a:pt x="11387" y="34716"/>
                    <a:pt x="12903" y="34716"/>
                  </a:cubicBezTo>
                  <a:cubicBezTo>
                    <a:pt x="13236" y="34716"/>
                    <a:pt x="13531" y="34716"/>
                    <a:pt x="13827" y="34679"/>
                  </a:cubicBezTo>
                  <a:cubicBezTo>
                    <a:pt x="15528" y="34457"/>
                    <a:pt x="16674" y="33718"/>
                    <a:pt x="17339" y="32535"/>
                  </a:cubicBezTo>
                  <a:cubicBezTo>
                    <a:pt x="18005" y="31389"/>
                    <a:pt x="18227" y="29873"/>
                    <a:pt x="18375" y="28061"/>
                  </a:cubicBezTo>
                  <a:cubicBezTo>
                    <a:pt x="18448" y="27359"/>
                    <a:pt x="18485" y="26361"/>
                    <a:pt x="18485" y="25141"/>
                  </a:cubicBezTo>
                  <a:cubicBezTo>
                    <a:pt x="18485" y="22553"/>
                    <a:pt x="18338" y="18930"/>
                    <a:pt x="17857" y="15454"/>
                  </a:cubicBezTo>
                  <a:cubicBezTo>
                    <a:pt x="17413" y="11979"/>
                    <a:pt x="16674" y="8615"/>
                    <a:pt x="15491" y="6471"/>
                  </a:cubicBezTo>
                  <a:cubicBezTo>
                    <a:pt x="14382" y="4511"/>
                    <a:pt x="13310" y="2921"/>
                    <a:pt x="12200" y="1775"/>
                  </a:cubicBezTo>
                  <a:cubicBezTo>
                    <a:pt x="11128" y="666"/>
                    <a:pt x="10019" y="1"/>
                    <a:pt x="8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2872;p51">
              <a:extLst>
                <a:ext uri="{FF2B5EF4-FFF2-40B4-BE49-F238E27FC236}">
                  <a16:creationId xmlns:a16="http://schemas.microsoft.com/office/drawing/2014/main" id="{F9EEB588-1747-8915-80D9-94F98139603C}"/>
                </a:ext>
              </a:extLst>
            </p:cNvPr>
            <p:cNvSpPr/>
            <p:nvPr/>
          </p:nvSpPr>
          <p:spPr>
            <a:xfrm>
              <a:off x="5828100" y="2996750"/>
              <a:ext cx="275450" cy="262825"/>
            </a:xfrm>
            <a:custGeom>
              <a:avLst/>
              <a:gdLst/>
              <a:ahLst/>
              <a:cxnLst/>
              <a:rect l="l" t="t" r="r" b="b"/>
              <a:pathLst>
                <a:path w="11018" h="10513" extrusionOk="0">
                  <a:moveTo>
                    <a:pt x="7766" y="0"/>
                  </a:moveTo>
                  <a:cubicBezTo>
                    <a:pt x="7188" y="0"/>
                    <a:pt x="6562" y="157"/>
                    <a:pt x="5916" y="567"/>
                  </a:cubicBezTo>
                  <a:lnTo>
                    <a:pt x="1" y="8331"/>
                  </a:lnTo>
                  <a:lnTo>
                    <a:pt x="740" y="10512"/>
                  </a:lnTo>
                  <a:cubicBezTo>
                    <a:pt x="740" y="10512"/>
                    <a:pt x="4215" y="6815"/>
                    <a:pt x="5657" y="5928"/>
                  </a:cubicBezTo>
                  <a:cubicBezTo>
                    <a:pt x="7099" y="5078"/>
                    <a:pt x="11018" y="1639"/>
                    <a:pt x="11018" y="1639"/>
                  </a:cubicBezTo>
                  <a:cubicBezTo>
                    <a:pt x="11018" y="1639"/>
                    <a:pt x="9638" y="0"/>
                    <a:pt x="7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2873;p51">
              <a:extLst>
                <a:ext uri="{FF2B5EF4-FFF2-40B4-BE49-F238E27FC236}">
                  <a16:creationId xmlns:a16="http://schemas.microsoft.com/office/drawing/2014/main" id="{F214C692-1D33-A772-11D6-CE54C554EB37}"/>
                </a:ext>
              </a:extLst>
            </p:cNvPr>
            <p:cNvSpPr/>
            <p:nvPr/>
          </p:nvSpPr>
          <p:spPr>
            <a:xfrm>
              <a:off x="5820725" y="2989650"/>
              <a:ext cx="291150" cy="277325"/>
            </a:xfrm>
            <a:custGeom>
              <a:avLst/>
              <a:gdLst/>
              <a:ahLst/>
              <a:cxnLst/>
              <a:rect l="l" t="t" r="r" b="b"/>
              <a:pathLst>
                <a:path w="11646" h="11093" extrusionOk="0">
                  <a:moveTo>
                    <a:pt x="8060" y="592"/>
                  </a:moveTo>
                  <a:cubicBezTo>
                    <a:pt x="8910" y="592"/>
                    <a:pt x="9649" y="962"/>
                    <a:pt x="10204" y="1369"/>
                  </a:cubicBezTo>
                  <a:cubicBezTo>
                    <a:pt x="10463" y="1554"/>
                    <a:pt x="10685" y="1738"/>
                    <a:pt x="10832" y="1886"/>
                  </a:cubicBezTo>
                  <a:cubicBezTo>
                    <a:pt x="10838" y="1892"/>
                    <a:pt x="10843" y="1897"/>
                    <a:pt x="10848" y="1902"/>
                  </a:cubicBezTo>
                  <a:lnTo>
                    <a:pt x="10848" y="1902"/>
                  </a:lnTo>
                  <a:cubicBezTo>
                    <a:pt x="10749" y="1985"/>
                    <a:pt x="10619" y="2091"/>
                    <a:pt x="10463" y="2219"/>
                  </a:cubicBezTo>
                  <a:cubicBezTo>
                    <a:pt x="9871" y="2737"/>
                    <a:pt x="8984" y="3513"/>
                    <a:pt x="8097" y="4252"/>
                  </a:cubicBezTo>
                  <a:cubicBezTo>
                    <a:pt x="7209" y="4992"/>
                    <a:pt x="6322" y="5657"/>
                    <a:pt x="5804" y="5953"/>
                  </a:cubicBezTo>
                  <a:cubicBezTo>
                    <a:pt x="5398" y="6212"/>
                    <a:pt x="4917" y="6619"/>
                    <a:pt x="4400" y="7062"/>
                  </a:cubicBezTo>
                  <a:cubicBezTo>
                    <a:pt x="3195" y="8129"/>
                    <a:pt x="1809" y="9541"/>
                    <a:pt x="1170" y="10202"/>
                  </a:cubicBezTo>
                  <a:lnTo>
                    <a:pt x="1170" y="10202"/>
                  </a:lnTo>
                  <a:lnTo>
                    <a:pt x="665" y="8689"/>
                  </a:lnTo>
                  <a:lnTo>
                    <a:pt x="6456" y="1054"/>
                  </a:lnTo>
                  <a:lnTo>
                    <a:pt x="6456" y="1054"/>
                  </a:lnTo>
                  <a:cubicBezTo>
                    <a:pt x="7045" y="725"/>
                    <a:pt x="7569" y="592"/>
                    <a:pt x="8060" y="592"/>
                  </a:cubicBezTo>
                  <a:close/>
                  <a:moveTo>
                    <a:pt x="8060" y="1"/>
                  </a:moveTo>
                  <a:cubicBezTo>
                    <a:pt x="7431" y="1"/>
                    <a:pt x="6729" y="149"/>
                    <a:pt x="6063" y="592"/>
                  </a:cubicBezTo>
                  <a:lnTo>
                    <a:pt x="5952" y="666"/>
                  </a:lnTo>
                  <a:lnTo>
                    <a:pt x="74" y="8430"/>
                  </a:lnTo>
                  <a:cubicBezTo>
                    <a:pt x="0" y="8504"/>
                    <a:pt x="0" y="8615"/>
                    <a:pt x="37" y="8726"/>
                  </a:cubicBezTo>
                  <a:lnTo>
                    <a:pt x="739" y="10870"/>
                  </a:lnTo>
                  <a:cubicBezTo>
                    <a:pt x="776" y="10981"/>
                    <a:pt x="850" y="11055"/>
                    <a:pt x="961" y="11092"/>
                  </a:cubicBezTo>
                  <a:cubicBezTo>
                    <a:pt x="1072" y="11092"/>
                    <a:pt x="1183" y="11055"/>
                    <a:pt x="1257" y="10981"/>
                  </a:cubicBezTo>
                  <a:cubicBezTo>
                    <a:pt x="1257" y="10981"/>
                    <a:pt x="1479" y="10759"/>
                    <a:pt x="1812" y="10390"/>
                  </a:cubicBezTo>
                  <a:cubicBezTo>
                    <a:pt x="2329" y="9872"/>
                    <a:pt x="3179" y="9059"/>
                    <a:pt x="3993" y="8282"/>
                  </a:cubicBezTo>
                  <a:cubicBezTo>
                    <a:pt x="4806" y="7506"/>
                    <a:pt x="5620" y="6803"/>
                    <a:pt x="6137" y="6508"/>
                  </a:cubicBezTo>
                  <a:cubicBezTo>
                    <a:pt x="6877" y="6027"/>
                    <a:pt x="8207" y="4955"/>
                    <a:pt x="9354" y="3994"/>
                  </a:cubicBezTo>
                  <a:cubicBezTo>
                    <a:pt x="10537" y="2995"/>
                    <a:pt x="11498" y="2145"/>
                    <a:pt x="11498" y="2145"/>
                  </a:cubicBezTo>
                  <a:cubicBezTo>
                    <a:pt x="11646" y="2034"/>
                    <a:pt x="11646" y="1849"/>
                    <a:pt x="11535" y="1701"/>
                  </a:cubicBezTo>
                  <a:cubicBezTo>
                    <a:pt x="11535" y="1701"/>
                    <a:pt x="11165" y="1295"/>
                    <a:pt x="10574" y="851"/>
                  </a:cubicBezTo>
                  <a:cubicBezTo>
                    <a:pt x="9945" y="444"/>
                    <a:pt x="9095" y="1"/>
                    <a:pt x="8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2874;p51">
              <a:extLst>
                <a:ext uri="{FF2B5EF4-FFF2-40B4-BE49-F238E27FC236}">
                  <a16:creationId xmlns:a16="http://schemas.microsoft.com/office/drawing/2014/main" id="{2C5D15E6-E1E2-DDF8-CCCC-8866079F04EC}"/>
                </a:ext>
              </a:extLst>
            </p:cNvPr>
            <p:cNvSpPr/>
            <p:nvPr/>
          </p:nvSpPr>
          <p:spPr>
            <a:xfrm>
              <a:off x="5256900" y="3187450"/>
              <a:ext cx="816150" cy="609925"/>
            </a:xfrm>
            <a:custGeom>
              <a:avLst/>
              <a:gdLst/>
              <a:ahLst/>
              <a:cxnLst/>
              <a:rect l="l" t="t" r="r" b="b"/>
              <a:pathLst>
                <a:path w="32646" h="24397" extrusionOk="0">
                  <a:moveTo>
                    <a:pt x="29060" y="1"/>
                  </a:moveTo>
                  <a:cubicBezTo>
                    <a:pt x="29060" y="1"/>
                    <a:pt x="25732" y="1590"/>
                    <a:pt x="24032" y="3882"/>
                  </a:cubicBezTo>
                  <a:cubicBezTo>
                    <a:pt x="22294" y="6175"/>
                    <a:pt x="15381" y="17820"/>
                    <a:pt x="15381" y="17820"/>
                  </a:cubicBezTo>
                  <a:lnTo>
                    <a:pt x="149" y="15085"/>
                  </a:lnTo>
                  <a:lnTo>
                    <a:pt x="1" y="17118"/>
                  </a:lnTo>
                  <a:cubicBezTo>
                    <a:pt x="1" y="17118"/>
                    <a:pt x="8911" y="21702"/>
                    <a:pt x="13089" y="22738"/>
                  </a:cubicBezTo>
                  <a:cubicBezTo>
                    <a:pt x="16084" y="23453"/>
                    <a:pt x="18338" y="24397"/>
                    <a:pt x="19633" y="24397"/>
                  </a:cubicBezTo>
                  <a:cubicBezTo>
                    <a:pt x="20144" y="24397"/>
                    <a:pt x="20506" y="24250"/>
                    <a:pt x="20704" y="23884"/>
                  </a:cubicBezTo>
                  <a:cubicBezTo>
                    <a:pt x="21444" y="22590"/>
                    <a:pt x="27914" y="11794"/>
                    <a:pt x="27914" y="11794"/>
                  </a:cubicBezTo>
                  <a:lnTo>
                    <a:pt x="32646" y="8208"/>
                  </a:lnTo>
                  <a:lnTo>
                    <a:pt x="290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2875;p51">
              <a:extLst>
                <a:ext uri="{FF2B5EF4-FFF2-40B4-BE49-F238E27FC236}">
                  <a16:creationId xmlns:a16="http://schemas.microsoft.com/office/drawing/2014/main" id="{04C17E11-A56D-FBB1-966D-097B5A17D2E1}"/>
                </a:ext>
              </a:extLst>
            </p:cNvPr>
            <p:cNvSpPr/>
            <p:nvPr/>
          </p:nvSpPr>
          <p:spPr>
            <a:xfrm>
              <a:off x="5248600" y="3179325"/>
              <a:ext cx="832775" cy="625550"/>
            </a:xfrm>
            <a:custGeom>
              <a:avLst/>
              <a:gdLst/>
              <a:ahLst/>
              <a:cxnLst/>
              <a:rect l="l" t="t" r="r" b="b"/>
              <a:pathLst>
                <a:path w="33311" h="25022" extrusionOk="0">
                  <a:moveTo>
                    <a:pt x="29368" y="1"/>
                  </a:moveTo>
                  <a:cubicBezTo>
                    <a:pt x="29326" y="1"/>
                    <a:pt x="29284" y="10"/>
                    <a:pt x="29244" y="30"/>
                  </a:cubicBezTo>
                  <a:cubicBezTo>
                    <a:pt x="29244" y="67"/>
                    <a:pt x="25917" y="1620"/>
                    <a:pt x="24105" y="4023"/>
                  </a:cubicBezTo>
                  <a:cubicBezTo>
                    <a:pt x="23661" y="4614"/>
                    <a:pt x="22922" y="5760"/>
                    <a:pt x="21998" y="7202"/>
                  </a:cubicBezTo>
                  <a:cubicBezTo>
                    <a:pt x="19602" y="11029"/>
                    <a:pt x="16218" y="16711"/>
                    <a:pt x="15565" y="17810"/>
                  </a:cubicBezTo>
                  <a:lnTo>
                    <a:pt x="15565" y="17810"/>
                  </a:lnTo>
                  <a:lnTo>
                    <a:pt x="518" y="15114"/>
                  </a:lnTo>
                  <a:cubicBezTo>
                    <a:pt x="444" y="15114"/>
                    <a:pt x="333" y="15114"/>
                    <a:pt x="296" y="15188"/>
                  </a:cubicBezTo>
                  <a:cubicBezTo>
                    <a:pt x="222" y="15225"/>
                    <a:pt x="185" y="15299"/>
                    <a:pt x="148" y="15410"/>
                  </a:cubicBezTo>
                  <a:lnTo>
                    <a:pt x="37" y="17406"/>
                  </a:lnTo>
                  <a:cubicBezTo>
                    <a:pt x="0" y="17554"/>
                    <a:pt x="74" y="17665"/>
                    <a:pt x="185" y="17702"/>
                  </a:cubicBezTo>
                  <a:cubicBezTo>
                    <a:pt x="185" y="17702"/>
                    <a:pt x="2403" y="18848"/>
                    <a:pt x="5176" y="20142"/>
                  </a:cubicBezTo>
                  <a:cubicBezTo>
                    <a:pt x="7949" y="21436"/>
                    <a:pt x="11202" y="22841"/>
                    <a:pt x="13347" y="23358"/>
                  </a:cubicBezTo>
                  <a:cubicBezTo>
                    <a:pt x="14825" y="23691"/>
                    <a:pt x="16119" y="24098"/>
                    <a:pt x="17229" y="24430"/>
                  </a:cubicBezTo>
                  <a:cubicBezTo>
                    <a:pt x="18338" y="24763"/>
                    <a:pt x="19225" y="25022"/>
                    <a:pt x="19964" y="25022"/>
                  </a:cubicBezTo>
                  <a:cubicBezTo>
                    <a:pt x="20260" y="25022"/>
                    <a:pt x="20519" y="24985"/>
                    <a:pt x="20741" y="24874"/>
                  </a:cubicBezTo>
                  <a:cubicBezTo>
                    <a:pt x="20963" y="24763"/>
                    <a:pt x="21184" y="24578"/>
                    <a:pt x="21295" y="24357"/>
                  </a:cubicBezTo>
                  <a:cubicBezTo>
                    <a:pt x="21665" y="23728"/>
                    <a:pt x="23477" y="20696"/>
                    <a:pt x="25177" y="17813"/>
                  </a:cubicBezTo>
                  <a:cubicBezTo>
                    <a:pt x="26028" y="16408"/>
                    <a:pt x="26841" y="15003"/>
                    <a:pt x="27469" y="13968"/>
                  </a:cubicBezTo>
                  <a:cubicBezTo>
                    <a:pt x="28016" y="13068"/>
                    <a:pt x="28395" y="12447"/>
                    <a:pt x="28484" y="12300"/>
                  </a:cubicBezTo>
                  <a:lnTo>
                    <a:pt x="28484" y="12300"/>
                  </a:lnTo>
                  <a:lnTo>
                    <a:pt x="33163" y="8755"/>
                  </a:lnTo>
                  <a:cubicBezTo>
                    <a:pt x="33311" y="8644"/>
                    <a:pt x="33311" y="8459"/>
                    <a:pt x="33237" y="8348"/>
                  </a:cubicBezTo>
                  <a:cubicBezTo>
                    <a:pt x="33170" y="8259"/>
                    <a:pt x="33075" y="8210"/>
                    <a:pt x="32979" y="8210"/>
                  </a:cubicBezTo>
                  <a:cubicBezTo>
                    <a:pt x="32916" y="8210"/>
                    <a:pt x="32851" y="8231"/>
                    <a:pt x="32793" y="8274"/>
                  </a:cubicBezTo>
                  <a:lnTo>
                    <a:pt x="28061" y="11860"/>
                  </a:lnTo>
                  <a:lnTo>
                    <a:pt x="27950" y="11971"/>
                  </a:lnTo>
                  <a:cubicBezTo>
                    <a:pt x="27950" y="11971"/>
                    <a:pt x="26360" y="14633"/>
                    <a:pt x="24660" y="17517"/>
                  </a:cubicBezTo>
                  <a:cubicBezTo>
                    <a:pt x="22922" y="20364"/>
                    <a:pt x="21147" y="23395"/>
                    <a:pt x="20778" y="24061"/>
                  </a:cubicBezTo>
                  <a:cubicBezTo>
                    <a:pt x="20704" y="24172"/>
                    <a:pt x="20630" y="24246"/>
                    <a:pt x="20482" y="24320"/>
                  </a:cubicBezTo>
                  <a:cubicBezTo>
                    <a:pt x="20371" y="24357"/>
                    <a:pt x="20186" y="24393"/>
                    <a:pt x="19964" y="24393"/>
                  </a:cubicBezTo>
                  <a:cubicBezTo>
                    <a:pt x="19373" y="24393"/>
                    <a:pt x="18486" y="24172"/>
                    <a:pt x="17413" y="23839"/>
                  </a:cubicBezTo>
                  <a:cubicBezTo>
                    <a:pt x="16304" y="23543"/>
                    <a:pt x="15010" y="23100"/>
                    <a:pt x="13494" y="22730"/>
                  </a:cubicBezTo>
                  <a:cubicBezTo>
                    <a:pt x="11461" y="22249"/>
                    <a:pt x="8171" y="20844"/>
                    <a:pt x="5435" y="19587"/>
                  </a:cubicBezTo>
                  <a:cubicBezTo>
                    <a:pt x="4067" y="18959"/>
                    <a:pt x="2810" y="18330"/>
                    <a:pt x="1923" y="17887"/>
                  </a:cubicBezTo>
                  <a:cubicBezTo>
                    <a:pt x="1318" y="17584"/>
                    <a:pt x="868" y="17351"/>
                    <a:pt x="643" y="17233"/>
                  </a:cubicBezTo>
                  <a:lnTo>
                    <a:pt x="643" y="17233"/>
                  </a:lnTo>
                  <a:lnTo>
                    <a:pt x="740" y="15779"/>
                  </a:lnTo>
                  <a:lnTo>
                    <a:pt x="15676" y="18441"/>
                  </a:lnTo>
                  <a:cubicBezTo>
                    <a:pt x="15695" y="18448"/>
                    <a:pt x="15716" y="18451"/>
                    <a:pt x="15737" y="18451"/>
                  </a:cubicBezTo>
                  <a:cubicBezTo>
                    <a:pt x="15836" y="18451"/>
                    <a:pt x="15941" y="18385"/>
                    <a:pt x="15972" y="18293"/>
                  </a:cubicBezTo>
                  <a:cubicBezTo>
                    <a:pt x="15972" y="18293"/>
                    <a:pt x="16415" y="17591"/>
                    <a:pt x="17081" y="16445"/>
                  </a:cubicBezTo>
                  <a:cubicBezTo>
                    <a:pt x="18116" y="14781"/>
                    <a:pt x="19669" y="12156"/>
                    <a:pt x="21110" y="9790"/>
                  </a:cubicBezTo>
                  <a:cubicBezTo>
                    <a:pt x="22589" y="7424"/>
                    <a:pt x="23957" y="5243"/>
                    <a:pt x="24586" y="4392"/>
                  </a:cubicBezTo>
                  <a:cubicBezTo>
                    <a:pt x="25436" y="3283"/>
                    <a:pt x="26656" y="2322"/>
                    <a:pt x="27691" y="1656"/>
                  </a:cubicBezTo>
                  <a:cubicBezTo>
                    <a:pt x="28209" y="1324"/>
                    <a:pt x="28652" y="1065"/>
                    <a:pt x="28985" y="880"/>
                  </a:cubicBezTo>
                  <a:cubicBezTo>
                    <a:pt x="29170" y="769"/>
                    <a:pt x="29281" y="695"/>
                    <a:pt x="29392" y="658"/>
                  </a:cubicBezTo>
                  <a:cubicBezTo>
                    <a:pt x="29466" y="621"/>
                    <a:pt x="29503" y="584"/>
                    <a:pt x="29503" y="584"/>
                  </a:cubicBezTo>
                  <a:cubicBezTo>
                    <a:pt x="29688" y="510"/>
                    <a:pt x="29725" y="326"/>
                    <a:pt x="29651" y="178"/>
                  </a:cubicBezTo>
                  <a:cubicBezTo>
                    <a:pt x="29597" y="69"/>
                    <a:pt x="29483" y="1"/>
                    <a:pt x="29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2876;p51">
              <a:extLst>
                <a:ext uri="{FF2B5EF4-FFF2-40B4-BE49-F238E27FC236}">
                  <a16:creationId xmlns:a16="http://schemas.microsoft.com/office/drawing/2014/main" id="{30BB5F4F-ADF2-BB3A-31D9-22C0D20125E6}"/>
                </a:ext>
              </a:extLst>
            </p:cNvPr>
            <p:cNvSpPr/>
            <p:nvPr/>
          </p:nvSpPr>
          <p:spPr>
            <a:xfrm>
              <a:off x="5945500" y="3431225"/>
              <a:ext cx="158050" cy="58725"/>
            </a:xfrm>
            <a:custGeom>
              <a:avLst/>
              <a:gdLst/>
              <a:ahLst/>
              <a:cxnLst/>
              <a:rect l="l" t="t" r="r" b="b"/>
              <a:pathLst>
                <a:path w="6322" h="2349" extrusionOk="0">
                  <a:moveTo>
                    <a:pt x="5955" y="1"/>
                  </a:moveTo>
                  <a:cubicBezTo>
                    <a:pt x="5929" y="1"/>
                    <a:pt x="5903" y="4"/>
                    <a:pt x="5878" y="10"/>
                  </a:cubicBezTo>
                  <a:lnTo>
                    <a:pt x="259" y="1747"/>
                  </a:lnTo>
                  <a:cubicBezTo>
                    <a:pt x="111" y="1784"/>
                    <a:pt x="0" y="1969"/>
                    <a:pt x="74" y="2117"/>
                  </a:cubicBezTo>
                  <a:cubicBezTo>
                    <a:pt x="105" y="2271"/>
                    <a:pt x="238" y="2348"/>
                    <a:pt x="368" y="2348"/>
                  </a:cubicBezTo>
                  <a:cubicBezTo>
                    <a:pt x="393" y="2348"/>
                    <a:pt x="419" y="2345"/>
                    <a:pt x="444" y="2339"/>
                  </a:cubicBezTo>
                  <a:lnTo>
                    <a:pt x="6063" y="601"/>
                  </a:lnTo>
                  <a:cubicBezTo>
                    <a:pt x="6211" y="564"/>
                    <a:pt x="6322" y="380"/>
                    <a:pt x="6248" y="232"/>
                  </a:cubicBezTo>
                  <a:cubicBezTo>
                    <a:pt x="6217" y="78"/>
                    <a:pt x="6084" y="1"/>
                    <a:pt x="5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2877;p51">
              <a:extLst>
                <a:ext uri="{FF2B5EF4-FFF2-40B4-BE49-F238E27FC236}">
                  <a16:creationId xmlns:a16="http://schemas.microsoft.com/office/drawing/2014/main" id="{CB5E9701-AC68-7DCD-09B4-D34712A283AE}"/>
                </a:ext>
              </a:extLst>
            </p:cNvPr>
            <p:cNvSpPr/>
            <p:nvPr/>
          </p:nvSpPr>
          <p:spPr>
            <a:xfrm>
              <a:off x="5066625" y="3521850"/>
              <a:ext cx="194000" cy="95400"/>
            </a:xfrm>
            <a:custGeom>
              <a:avLst/>
              <a:gdLst/>
              <a:ahLst/>
              <a:cxnLst/>
              <a:rect l="l" t="t" r="r" b="b"/>
              <a:pathLst>
                <a:path w="7760" h="3816" extrusionOk="0">
                  <a:moveTo>
                    <a:pt x="3169" y="1"/>
                  </a:moveTo>
                  <a:cubicBezTo>
                    <a:pt x="2001" y="1"/>
                    <a:pt x="1" y="2029"/>
                    <a:pt x="144" y="2744"/>
                  </a:cubicBezTo>
                  <a:cubicBezTo>
                    <a:pt x="168" y="2894"/>
                    <a:pt x="286" y="2953"/>
                    <a:pt x="457" y="2953"/>
                  </a:cubicBezTo>
                  <a:cubicBezTo>
                    <a:pt x="1087" y="2953"/>
                    <a:pt x="2436" y="2152"/>
                    <a:pt x="2436" y="2152"/>
                  </a:cubicBezTo>
                  <a:cubicBezTo>
                    <a:pt x="2436" y="2152"/>
                    <a:pt x="2843" y="2855"/>
                    <a:pt x="4580" y="3446"/>
                  </a:cubicBezTo>
                  <a:cubicBezTo>
                    <a:pt x="5449" y="3742"/>
                    <a:pt x="6207" y="3816"/>
                    <a:pt x="6748" y="3816"/>
                  </a:cubicBezTo>
                  <a:cubicBezTo>
                    <a:pt x="7288" y="3816"/>
                    <a:pt x="7612" y="3742"/>
                    <a:pt x="7612" y="3742"/>
                  </a:cubicBezTo>
                  <a:lnTo>
                    <a:pt x="7760" y="1709"/>
                  </a:lnTo>
                  <a:cubicBezTo>
                    <a:pt x="7760" y="1709"/>
                    <a:pt x="4432" y="156"/>
                    <a:pt x="3286" y="8"/>
                  </a:cubicBezTo>
                  <a:cubicBezTo>
                    <a:pt x="3248" y="3"/>
                    <a:pt x="3209" y="1"/>
                    <a:pt x="3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2878;p51">
              <a:extLst>
                <a:ext uri="{FF2B5EF4-FFF2-40B4-BE49-F238E27FC236}">
                  <a16:creationId xmlns:a16="http://schemas.microsoft.com/office/drawing/2014/main" id="{AA18ACA4-E5A1-7204-CFF8-042BCB8A31DD}"/>
                </a:ext>
              </a:extLst>
            </p:cNvPr>
            <p:cNvSpPr/>
            <p:nvPr/>
          </p:nvSpPr>
          <p:spPr>
            <a:xfrm>
              <a:off x="5061900" y="3513725"/>
              <a:ext cx="206125" cy="110925"/>
            </a:xfrm>
            <a:custGeom>
              <a:avLst/>
              <a:gdLst/>
              <a:ahLst/>
              <a:cxnLst/>
              <a:rect l="l" t="t" r="r" b="b"/>
              <a:pathLst>
                <a:path w="8245" h="4437" extrusionOk="0">
                  <a:moveTo>
                    <a:pt x="3438" y="629"/>
                  </a:moveTo>
                  <a:cubicBezTo>
                    <a:pt x="3697" y="666"/>
                    <a:pt x="4104" y="777"/>
                    <a:pt x="4548" y="924"/>
                  </a:cubicBezTo>
                  <a:cubicBezTo>
                    <a:pt x="5250" y="1183"/>
                    <a:pt x="6063" y="1553"/>
                    <a:pt x="6692" y="1812"/>
                  </a:cubicBezTo>
                  <a:cubicBezTo>
                    <a:pt x="7025" y="1960"/>
                    <a:pt x="7283" y="2071"/>
                    <a:pt x="7505" y="2181"/>
                  </a:cubicBezTo>
                  <a:cubicBezTo>
                    <a:pt x="7542" y="2196"/>
                    <a:pt x="7575" y="2211"/>
                    <a:pt x="7605" y="2225"/>
                  </a:cubicBezTo>
                  <a:lnTo>
                    <a:pt x="7605" y="2225"/>
                  </a:lnTo>
                  <a:lnTo>
                    <a:pt x="7519" y="3787"/>
                  </a:lnTo>
                  <a:lnTo>
                    <a:pt x="7519" y="3787"/>
                  </a:lnTo>
                  <a:cubicBezTo>
                    <a:pt x="7386" y="3797"/>
                    <a:pt x="7197" y="3808"/>
                    <a:pt x="6951" y="3808"/>
                  </a:cubicBezTo>
                  <a:cubicBezTo>
                    <a:pt x="6433" y="3808"/>
                    <a:pt x="5694" y="3771"/>
                    <a:pt x="4880" y="3475"/>
                  </a:cubicBezTo>
                  <a:cubicBezTo>
                    <a:pt x="4030" y="3217"/>
                    <a:pt x="3549" y="2884"/>
                    <a:pt x="3254" y="2662"/>
                  </a:cubicBezTo>
                  <a:cubicBezTo>
                    <a:pt x="3106" y="2551"/>
                    <a:pt x="2995" y="2440"/>
                    <a:pt x="2958" y="2403"/>
                  </a:cubicBezTo>
                  <a:lnTo>
                    <a:pt x="2884" y="2329"/>
                  </a:lnTo>
                  <a:cubicBezTo>
                    <a:pt x="2835" y="2231"/>
                    <a:pt x="2720" y="2165"/>
                    <a:pt x="2615" y="2165"/>
                  </a:cubicBezTo>
                  <a:cubicBezTo>
                    <a:pt x="2563" y="2165"/>
                    <a:pt x="2514" y="2181"/>
                    <a:pt x="2477" y="2218"/>
                  </a:cubicBezTo>
                  <a:lnTo>
                    <a:pt x="2403" y="2255"/>
                  </a:lnTo>
                  <a:cubicBezTo>
                    <a:pt x="2292" y="2329"/>
                    <a:pt x="1960" y="2514"/>
                    <a:pt x="1590" y="2662"/>
                  </a:cubicBezTo>
                  <a:cubicBezTo>
                    <a:pt x="1405" y="2736"/>
                    <a:pt x="1220" y="2810"/>
                    <a:pt x="1072" y="2884"/>
                  </a:cubicBezTo>
                  <a:cubicBezTo>
                    <a:pt x="887" y="2921"/>
                    <a:pt x="740" y="2958"/>
                    <a:pt x="666" y="2958"/>
                  </a:cubicBezTo>
                  <a:lnTo>
                    <a:pt x="622" y="2958"/>
                  </a:lnTo>
                  <a:cubicBezTo>
                    <a:pt x="621" y="2855"/>
                    <a:pt x="726" y="2629"/>
                    <a:pt x="887" y="2403"/>
                  </a:cubicBezTo>
                  <a:cubicBezTo>
                    <a:pt x="1146" y="2034"/>
                    <a:pt x="1590" y="1553"/>
                    <a:pt x="2071" y="1220"/>
                  </a:cubicBezTo>
                  <a:cubicBezTo>
                    <a:pt x="2551" y="851"/>
                    <a:pt x="3069" y="629"/>
                    <a:pt x="3364" y="629"/>
                  </a:cubicBezTo>
                  <a:close/>
                  <a:moveTo>
                    <a:pt x="3364" y="0"/>
                  </a:moveTo>
                  <a:cubicBezTo>
                    <a:pt x="2995" y="0"/>
                    <a:pt x="2625" y="148"/>
                    <a:pt x="2255" y="370"/>
                  </a:cubicBezTo>
                  <a:cubicBezTo>
                    <a:pt x="1701" y="666"/>
                    <a:pt x="1183" y="1109"/>
                    <a:pt x="740" y="1590"/>
                  </a:cubicBezTo>
                  <a:cubicBezTo>
                    <a:pt x="555" y="1849"/>
                    <a:pt x="370" y="2071"/>
                    <a:pt x="222" y="2292"/>
                  </a:cubicBezTo>
                  <a:cubicBezTo>
                    <a:pt x="111" y="2514"/>
                    <a:pt x="0" y="2736"/>
                    <a:pt x="0" y="2995"/>
                  </a:cubicBezTo>
                  <a:lnTo>
                    <a:pt x="0" y="3106"/>
                  </a:lnTo>
                  <a:cubicBezTo>
                    <a:pt x="37" y="3254"/>
                    <a:pt x="148" y="3402"/>
                    <a:pt x="259" y="3475"/>
                  </a:cubicBezTo>
                  <a:cubicBezTo>
                    <a:pt x="407" y="3549"/>
                    <a:pt x="518" y="3586"/>
                    <a:pt x="666" y="3586"/>
                  </a:cubicBezTo>
                  <a:cubicBezTo>
                    <a:pt x="887" y="3586"/>
                    <a:pt x="1109" y="3512"/>
                    <a:pt x="1331" y="3438"/>
                  </a:cubicBezTo>
                  <a:cubicBezTo>
                    <a:pt x="1796" y="3267"/>
                    <a:pt x="2277" y="3015"/>
                    <a:pt x="2549" y="2864"/>
                  </a:cubicBezTo>
                  <a:lnTo>
                    <a:pt x="2549" y="2864"/>
                  </a:lnTo>
                  <a:cubicBezTo>
                    <a:pt x="2821" y="3156"/>
                    <a:pt x="3437" y="3656"/>
                    <a:pt x="4695" y="4067"/>
                  </a:cubicBezTo>
                  <a:cubicBezTo>
                    <a:pt x="5583" y="4363"/>
                    <a:pt x="6359" y="4437"/>
                    <a:pt x="6951" y="4437"/>
                  </a:cubicBezTo>
                  <a:cubicBezTo>
                    <a:pt x="7505" y="4437"/>
                    <a:pt x="7838" y="4363"/>
                    <a:pt x="7875" y="4363"/>
                  </a:cubicBezTo>
                  <a:cubicBezTo>
                    <a:pt x="7986" y="4326"/>
                    <a:pt x="8097" y="4215"/>
                    <a:pt x="8097" y="4067"/>
                  </a:cubicBezTo>
                  <a:lnTo>
                    <a:pt x="8245" y="2071"/>
                  </a:lnTo>
                  <a:cubicBezTo>
                    <a:pt x="8245" y="1923"/>
                    <a:pt x="8171" y="1812"/>
                    <a:pt x="8060" y="1775"/>
                  </a:cubicBezTo>
                  <a:cubicBezTo>
                    <a:pt x="8060" y="1775"/>
                    <a:pt x="7246" y="1368"/>
                    <a:pt x="6248" y="961"/>
                  </a:cubicBezTo>
                  <a:cubicBezTo>
                    <a:pt x="5768" y="740"/>
                    <a:pt x="5250" y="518"/>
                    <a:pt x="4769" y="370"/>
                  </a:cubicBezTo>
                  <a:cubicBezTo>
                    <a:pt x="4289" y="185"/>
                    <a:pt x="3845" y="74"/>
                    <a:pt x="3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2879;p51">
              <a:extLst>
                <a:ext uri="{FF2B5EF4-FFF2-40B4-BE49-F238E27FC236}">
                  <a16:creationId xmlns:a16="http://schemas.microsoft.com/office/drawing/2014/main" id="{659F2299-192B-5E00-7253-2D83CCA01C1F}"/>
                </a:ext>
              </a:extLst>
            </p:cNvPr>
            <p:cNvSpPr/>
            <p:nvPr/>
          </p:nvSpPr>
          <p:spPr>
            <a:xfrm>
              <a:off x="595842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402" y="0"/>
                  </a:moveTo>
                  <a:lnTo>
                    <a:pt x="38" y="34235"/>
                  </a:lnTo>
                  <a:cubicBezTo>
                    <a:pt x="1" y="34531"/>
                    <a:pt x="185" y="34790"/>
                    <a:pt x="481" y="34827"/>
                  </a:cubicBezTo>
                  <a:cubicBezTo>
                    <a:pt x="525" y="34836"/>
                    <a:pt x="567" y="34841"/>
                    <a:pt x="609" y="34841"/>
                  </a:cubicBezTo>
                  <a:cubicBezTo>
                    <a:pt x="887" y="34841"/>
                    <a:pt x="1119" y="34635"/>
                    <a:pt x="1184" y="34346"/>
                  </a:cubicBezTo>
                  <a:lnTo>
                    <a:pt x="5916" y="555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2880;p51">
              <a:extLst>
                <a:ext uri="{FF2B5EF4-FFF2-40B4-BE49-F238E27FC236}">
                  <a16:creationId xmlns:a16="http://schemas.microsoft.com/office/drawing/2014/main" id="{6570617C-4388-BA7A-B1E2-D596C5A28EC3}"/>
                </a:ext>
              </a:extLst>
            </p:cNvPr>
            <p:cNvSpPr/>
            <p:nvPr/>
          </p:nvSpPr>
          <p:spPr>
            <a:xfrm>
              <a:off x="5951950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3920" y="703"/>
                  </a:moveTo>
                  <a:lnTo>
                    <a:pt x="5835" y="1125"/>
                  </a:lnTo>
                  <a:lnTo>
                    <a:pt x="5835" y="1125"/>
                  </a:lnTo>
                  <a:lnTo>
                    <a:pt x="1110" y="34605"/>
                  </a:lnTo>
                  <a:cubicBezTo>
                    <a:pt x="1110" y="34753"/>
                    <a:pt x="999" y="34827"/>
                    <a:pt x="851" y="34827"/>
                  </a:cubicBezTo>
                  <a:lnTo>
                    <a:pt x="814" y="34827"/>
                  </a:lnTo>
                  <a:cubicBezTo>
                    <a:pt x="666" y="34790"/>
                    <a:pt x="592" y="34716"/>
                    <a:pt x="592" y="34568"/>
                  </a:cubicBezTo>
                  <a:lnTo>
                    <a:pt x="3920" y="703"/>
                  </a:lnTo>
                  <a:close/>
                  <a:moveTo>
                    <a:pt x="3698" y="0"/>
                  </a:moveTo>
                  <a:cubicBezTo>
                    <a:pt x="3624" y="0"/>
                    <a:pt x="3550" y="0"/>
                    <a:pt x="3476" y="74"/>
                  </a:cubicBezTo>
                  <a:cubicBezTo>
                    <a:pt x="3402" y="111"/>
                    <a:pt x="3328" y="185"/>
                    <a:pt x="3328" y="296"/>
                  </a:cubicBezTo>
                  <a:lnTo>
                    <a:pt x="1" y="34494"/>
                  </a:lnTo>
                  <a:lnTo>
                    <a:pt x="1" y="34568"/>
                  </a:lnTo>
                  <a:cubicBezTo>
                    <a:pt x="1" y="34975"/>
                    <a:pt x="260" y="35344"/>
                    <a:pt x="666" y="35418"/>
                  </a:cubicBezTo>
                  <a:cubicBezTo>
                    <a:pt x="740" y="35455"/>
                    <a:pt x="777" y="35455"/>
                    <a:pt x="851" y="35455"/>
                  </a:cubicBezTo>
                  <a:cubicBezTo>
                    <a:pt x="1295" y="35455"/>
                    <a:pt x="1665" y="35160"/>
                    <a:pt x="1738" y="34716"/>
                  </a:cubicBezTo>
                  <a:lnTo>
                    <a:pt x="6471" y="925"/>
                  </a:lnTo>
                  <a:cubicBezTo>
                    <a:pt x="6508" y="740"/>
                    <a:pt x="6397" y="592"/>
                    <a:pt x="6249" y="555"/>
                  </a:cubicBezTo>
                  <a:lnTo>
                    <a:pt x="36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2881;p51">
              <a:extLst>
                <a:ext uri="{FF2B5EF4-FFF2-40B4-BE49-F238E27FC236}">
                  <a16:creationId xmlns:a16="http://schemas.microsoft.com/office/drawing/2014/main" id="{3E57C706-C652-BA4E-44AE-96FDAF2E94C4}"/>
                </a:ext>
              </a:extLst>
            </p:cNvPr>
            <p:cNvSpPr/>
            <p:nvPr/>
          </p:nvSpPr>
          <p:spPr>
            <a:xfrm>
              <a:off x="638820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2367" y="1"/>
                  </a:moveTo>
                  <a:lnTo>
                    <a:pt x="1" y="1258"/>
                  </a:lnTo>
                  <a:lnTo>
                    <a:pt x="9244" y="33459"/>
                  </a:lnTo>
                  <a:cubicBezTo>
                    <a:pt x="9307" y="33711"/>
                    <a:pt x="9503" y="33882"/>
                    <a:pt x="9743" y="33882"/>
                  </a:cubicBezTo>
                  <a:cubicBezTo>
                    <a:pt x="9785" y="33882"/>
                    <a:pt x="9828" y="33877"/>
                    <a:pt x="9872" y="33866"/>
                  </a:cubicBezTo>
                  <a:cubicBezTo>
                    <a:pt x="10205" y="33829"/>
                    <a:pt x="10427" y="33496"/>
                    <a:pt x="10316" y="33200"/>
                  </a:cubicBezTo>
                  <a:lnTo>
                    <a:pt x="2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2882;p51">
              <a:extLst>
                <a:ext uri="{FF2B5EF4-FFF2-40B4-BE49-F238E27FC236}">
                  <a16:creationId xmlns:a16="http://schemas.microsoft.com/office/drawing/2014/main" id="{F08B53B9-87B1-4382-E485-1E38A0F6C67A}"/>
                </a:ext>
              </a:extLst>
            </p:cNvPr>
            <p:cNvSpPr/>
            <p:nvPr/>
          </p:nvSpPr>
          <p:spPr>
            <a:xfrm>
              <a:off x="6379900" y="4220175"/>
              <a:ext cx="274525" cy="862975"/>
            </a:xfrm>
            <a:custGeom>
              <a:avLst/>
              <a:gdLst/>
              <a:ahLst/>
              <a:cxnLst/>
              <a:rect l="l" t="t" r="r" b="b"/>
              <a:pathLst>
                <a:path w="10981" h="34519" extrusionOk="0">
                  <a:moveTo>
                    <a:pt x="2493" y="769"/>
                  </a:moveTo>
                  <a:lnTo>
                    <a:pt x="10352" y="33594"/>
                  </a:lnTo>
                  <a:lnTo>
                    <a:pt x="10352" y="33631"/>
                  </a:lnTo>
                  <a:cubicBezTo>
                    <a:pt x="10352" y="33779"/>
                    <a:pt x="10278" y="33890"/>
                    <a:pt x="10130" y="33890"/>
                  </a:cubicBezTo>
                  <a:lnTo>
                    <a:pt x="10093" y="33890"/>
                  </a:lnTo>
                  <a:cubicBezTo>
                    <a:pt x="9982" y="33890"/>
                    <a:pt x="9871" y="33816"/>
                    <a:pt x="9871" y="33705"/>
                  </a:cubicBezTo>
                  <a:lnTo>
                    <a:pt x="703" y="1725"/>
                  </a:lnTo>
                  <a:lnTo>
                    <a:pt x="2493" y="769"/>
                  </a:lnTo>
                  <a:close/>
                  <a:moveTo>
                    <a:pt x="2741" y="1"/>
                  </a:moveTo>
                  <a:cubicBezTo>
                    <a:pt x="2687" y="1"/>
                    <a:pt x="2631" y="18"/>
                    <a:pt x="2588" y="62"/>
                  </a:cubicBezTo>
                  <a:lnTo>
                    <a:pt x="185" y="1319"/>
                  </a:lnTo>
                  <a:cubicBezTo>
                    <a:pt x="74" y="1393"/>
                    <a:pt x="0" y="1541"/>
                    <a:pt x="37" y="1688"/>
                  </a:cubicBezTo>
                  <a:lnTo>
                    <a:pt x="9280" y="33890"/>
                  </a:lnTo>
                  <a:cubicBezTo>
                    <a:pt x="9391" y="34260"/>
                    <a:pt x="9723" y="34518"/>
                    <a:pt x="10093" y="34518"/>
                  </a:cubicBezTo>
                  <a:lnTo>
                    <a:pt x="10241" y="34518"/>
                  </a:lnTo>
                  <a:cubicBezTo>
                    <a:pt x="10685" y="34445"/>
                    <a:pt x="10980" y="34075"/>
                    <a:pt x="10980" y="33631"/>
                  </a:cubicBezTo>
                  <a:cubicBezTo>
                    <a:pt x="10980" y="33557"/>
                    <a:pt x="10980" y="33520"/>
                    <a:pt x="10980" y="33446"/>
                  </a:cubicBezTo>
                  <a:lnTo>
                    <a:pt x="3032" y="247"/>
                  </a:lnTo>
                  <a:cubicBezTo>
                    <a:pt x="2995" y="173"/>
                    <a:pt x="2921" y="62"/>
                    <a:pt x="2847" y="25"/>
                  </a:cubicBezTo>
                  <a:cubicBezTo>
                    <a:pt x="2816" y="9"/>
                    <a:pt x="2779" y="1"/>
                    <a:pt x="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2883;p51">
              <a:extLst>
                <a:ext uri="{FF2B5EF4-FFF2-40B4-BE49-F238E27FC236}">
                  <a16:creationId xmlns:a16="http://schemas.microsoft.com/office/drawing/2014/main" id="{031429DF-3E5E-BB14-F436-A15B650D81E7}"/>
                </a:ext>
              </a:extLst>
            </p:cNvPr>
            <p:cNvSpPr/>
            <p:nvPr/>
          </p:nvSpPr>
          <p:spPr>
            <a:xfrm>
              <a:off x="6024975" y="4218000"/>
              <a:ext cx="189500" cy="859700"/>
            </a:xfrm>
            <a:custGeom>
              <a:avLst/>
              <a:gdLst/>
              <a:ahLst/>
              <a:cxnLst/>
              <a:rect l="l" t="t" r="r" b="b"/>
              <a:pathLst>
                <a:path w="7580" h="34388" extrusionOk="0">
                  <a:moveTo>
                    <a:pt x="2478" y="1"/>
                  </a:moveTo>
                  <a:lnTo>
                    <a:pt x="1" y="1073"/>
                  </a:lnTo>
                  <a:lnTo>
                    <a:pt x="6433" y="33940"/>
                  </a:lnTo>
                  <a:cubicBezTo>
                    <a:pt x="6468" y="34180"/>
                    <a:pt x="6692" y="34388"/>
                    <a:pt x="6960" y="34388"/>
                  </a:cubicBezTo>
                  <a:cubicBezTo>
                    <a:pt x="6981" y="34388"/>
                    <a:pt x="7003" y="34386"/>
                    <a:pt x="7025" y="34384"/>
                  </a:cubicBezTo>
                  <a:cubicBezTo>
                    <a:pt x="7358" y="34384"/>
                    <a:pt x="7579" y="34088"/>
                    <a:pt x="7543" y="33755"/>
                  </a:cubicBezTo>
                  <a:lnTo>
                    <a:pt x="2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2884;p51">
              <a:extLst>
                <a:ext uri="{FF2B5EF4-FFF2-40B4-BE49-F238E27FC236}">
                  <a16:creationId xmlns:a16="http://schemas.microsoft.com/office/drawing/2014/main" id="{580506C3-B458-A985-9096-C63779B71159}"/>
                </a:ext>
              </a:extLst>
            </p:cNvPr>
            <p:cNvSpPr/>
            <p:nvPr/>
          </p:nvSpPr>
          <p:spPr>
            <a:xfrm>
              <a:off x="6016650" y="4210000"/>
              <a:ext cx="205225" cy="875925"/>
            </a:xfrm>
            <a:custGeom>
              <a:avLst/>
              <a:gdLst/>
              <a:ahLst/>
              <a:cxnLst/>
              <a:rect l="l" t="t" r="r" b="b"/>
              <a:pathLst>
                <a:path w="8209" h="35037" extrusionOk="0">
                  <a:moveTo>
                    <a:pt x="2576" y="766"/>
                  </a:moveTo>
                  <a:lnTo>
                    <a:pt x="7580" y="34112"/>
                  </a:lnTo>
                  <a:lnTo>
                    <a:pt x="7580" y="34149"/>
                  </a:lnTo>
                  <a:cubicBezTo>
                    <a:pt x="7580" y="34297"/>
                    <a:pt x="7469" y="34408"/>
                    <a:pt x="7321" y="34408"/>
                  </a:cubicBezTo>
                  <a:cubicBezTo>
                    <a:pt x="7173" y="34408"/>
                    <a:pt x="7062" y="34334"/>
                    <a:pt x="7062" y="34186"/>
                  </a:cubicBezTo>
                  <a:lnTo>
                    <a:pt x="703" y="1578"/>
                  </a:lnTo>
                  <a:lnTo>
                    <a:pt x="2576" y="766"/>
                  </a:lnTo>
                  <a:close/>
                  <a:moveTo>
                    <a:pt x="2805" y="1"/>
                  </a:moveTo>
                  <a:cubicBezTo>
                    <a:pt x="2767" y="1"/>
                    <a:pt x="2730" y="10"/>
                    <a:pt x="2700" y="25"/>
                  </a:cubicBezTo>
                  <a:lnTo>
                    <a:pt x="223" y="1097"/>
                  </a:lnTo>
                  <a:cubicBezTo>
                    <a:pt x="75" y="1134"/>
                    <a:pt x="1" y="1282"/>
                    <a:pt x="38" y="1430"/>
                  </a:cubicBezTo>
                  <a:lnTo>
                    <a:pt x="6434" y="34334"/>
                  </a:lnTo>
                  <a:cubicBezTo>
                    <a:pt x="6545" y="34741"/>
                    <a:pt x="6877" y="35036"/>
                    <a:pt x="7321" y="35036"/>
                  </a:cubicBezTo>
                  <a:lnTo>
                    <a:pt x="7358" y="35036"/>
                  </a:lnTo>
                  <a:cubicBezTo>
                    <a:pt x="7839" y="34999"/>
                    <a:pt x="8208" y="34593"/>
                    <a:pt x="8208" y="34149"/>
                  </a:cubicBezTo>
                  <a:lnTo>
                    <a:pt x="8171" y="34001"/>
                  </a:lnTo>
                  <a:lnTo>
                    <a:pt x="3106" y="284"/>
                  </a:lnTo>
                  <a:cubicBezTo>
                    <a:pt x="3106" y="173"/>
                    <a:pt x="3069" y="99"/>
                    <a:pt x="2958" y="62"/>
                  </a:cubicBezTo>
                  <a:cubicBezTo>
                    <a:pt x="2915" y="19"/>
                    <a:pt x="2859" y="1"/>
                    <a:pt x="2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2885;p51">
              <a:extLst>
                <a:ext uri="{FF2B5EF4-FFF2-40B4-BE49-F238E27FC236}">
                  <a16:creationId xmlns:a16="http://schemas.microsoft.com/office/drawing/2014/main" id="{78900809-1295-85DD-C74E-F7B1C6D78E17}"/>
                </a:ext>
              </a:extLst>
            </p:cNvPr>
            <p:cNvSpPr/>
            <p:nvPr/>
          </p:nvSpPr>
          <p:spPr>
            <a:xfrm>
              <a:off x="549167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2886;p51">
              <a:extLst>
                <a:ext uri="{FF2B5EF4-FFF2-40B4-BE49-F238E27FC236}">
                  <a16:creationId xmlns:a16="http://schemas.microsoft.com/office/drawing/2014/main" id="{72EB159C-98D5-5E57-8C03-B35FAE47599B}"/>
                </a:ext>
              </a:extLst>
            </p:cNvPr>
            <p:cNvSpPr/>
            <p:nvPr/>
          </p:nvSpPr>
          <p:spPr>
            <a:xfrm>
              <a:off x="54842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5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2887;p51">
              <a:extLst>
                <a:ext uri="{FF2B5EF4-FFF2-40B4-BE49-F238E27FC236}">
                  <a16:creationId xmlns:a16="http://schemas.microsoft.com/office/drawing/2014/main" id="{22CDF4D9-364E-939B-080C-0D585F00FA2C}"/>
                </a:ext>
              </a:extLst>
            </p:cNvPr>
            <p:cNvSpPr/>
            <p:nvPr/>
          </p:nvSpPr>
          <p:spPr>
            <a:xfrm>
              <a:off x="544730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29171" y="1"/>
                  </a:moveTo>
                  <a:cubicBezTo>
                    <a:pt x="26879" y="1"/>
                    <a:pt x="25104" y="2034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41778" y="41963"/>
                  </a:lnTo>
                  <a:lnTo>
                    <a:pt x="47545" y="4327"/>
                  </a:lnTo>
                  <a:cubicBezTo>
                    <a:pt x="47915" y="2071"/>
                    <a:pt x="46140" y="1"/>
                    <a:pt x="43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2888;p51">
              <a:extLst>
                <a:ext uri="{FF2B5EF4-FFF2-40B4-BE49-F238E27FC236}">
                  <a16:creationId xmlns:a16="http://schemas.microsoft.com/office/drawing/2014/main" id="{A36CD867-EAB9-ED34-ED00-A4BD7F3F0E62}"/>
                </a:ext>
              </a:extLst>
            </p:cNvPr>
            <p:cNvSpPr/>
            <p:nvPr/>
          </p:nvSpPr>
          <p:spPr>
            <a:xfrm>
              <a:off x="5451925" y="3229050"/>
              <a:ext cx="1193250" cy="1063850"/>
            </a:xfrm>
            <a:custGeom>
              <a:avLst/>
              <a:gdLst/>
              <a:ahLst/>
              <a:cxnLst/>
              <a:rect l="l" t="t" r="r" b="b"/>
              <a:pathLst>
                <a:path w="47730" h="42554" extrusionOk="0">
                  <a:moveTo>
                    <a:pt x="43626" y="592"/>
                  </a:moveTo>
                  <a:cubicBezTo>
                    <a:pt x="44624" y="592"/>
                    <a:pt x="45475" y="998"/>
                    <a:pt x="46103" y="1627"/>
                  </a:cubicBezTo>
                  <a:cubicBezTo>
                    <a:pt x="46732" y="2255"/>
                    <a:pt x="47101" y="3106"/>
                    <a:pt x="47101" y="4067"/>
                  </a:cubicBezTo>
                  <a:cubicBezTo>
                    <a:pt x="47101" y="4215"/>
                    <a:pt x="47101" y="4400"/>
                    <a:pt x="47064" y="4585"/>
                  </a:cubicBezTo>
                  <a:lnTo>
                    <a:pt x="41297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3106"/>
                    <a:pt x="25917" y="2255"/>
                    <a:pt x="26546" y="1627"/>
                  </a:cubicBezTo>
                  <a:cubicBezTo>
                    <a:pt x="27174" y="998"/>
                    <a:pt x="28024" y="592"/>
                    <a:pt x="28986" y="592"/>
                  </a:cubicBezTo>
                  <a:close/>
                  <a:moveTo>
                    <a:pt x="28986" y="0"/>
                  </a:moveTo>
                  <a:cubicBezTo>
                    <a:pt x="26694" y="0"/>
                    <a:pt x="24919" y="1849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41593" y="42554"/>
                  </a:lnTo>
                  <a:cubicBezTo>
                    <a:pt x="41741" y="42554"/>
                    <a:pt x="41851" y="42443"/>
                    <a:pt x="41888" y="42295"/>
                  </a:cubicBezTo>
                  <a:lnTo>
                    <a:pt x="47656" y="4696"/>
                  </a:lnTo>
                  <a:cubicBezTo>
                    <a:pt x="47693" y="4474"/>
                    <a:pt x="47730" y="4252"/>
                    <a:pt x="47730" y="4067"/>
                  </a:cubicBezTo>
                  <a:cubicBezTo>
                    <a:pt x="47730" y="1849"/>
                    <a:pt x="45918" y="0"/>
                    <a:pt x="43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2889;p51">
              <a:extLst>
                <a:ext uri="{FF2B5EF4-FFF2-40B4-BE49-F238E27FC236}">
                  <a16:creationId xmlns:a16="http://schemas.microsoft.com/office/drawing/2014/main" id="{925D0E67-F64A-CF7D-9590-AADB8AC025BE}"/>
                </a:ext>
              </a:extLst>
            </p:cNvPr>
            <p:cNvSpPr/>
            <p:nvPr/>
          </p:nvSpPr>
          <p:spPr>
            <a:xfrm>
              <a:off x="544730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29023" y="1"/>
                  </a:moveTo>
                  <a:cubicBezTo>
                    <a:pt x="26805" y="75"/>
                    <a:pt x="25141" y="2071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26842" y="41963"/>
                  </a:lnTo>
                  <a:lnTo>
                    <a:pt x="32609" y="4327"/>
                  </a:lnTo>
                  <a:cubicBezTo>
                    <a:pt x="32979" y="2108"/>
                    <a:pt x="31278" y="75"/>
                    <a:pt x="29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2890;p51">
              <a:extLst>
                <a:ext uri="{FF2B5EF4-FFF2-40B4-BE49-F238E27FC236}">
                  <a16:creationId xmlns:a16="http://schemas.microsoft.com/office/drawing/2014/main" id="{9BD1D6A1-4163-8C29-1F77-722083F81F7A}"/>
                </a:ext>
              </a:extLst>
            </p:cNvPr>
            <p:cNvSpPr/>
            <p:nvPr/>
          </p:nvSpPr>
          <p:spPr>
            <a:xfrm>
              <a:off x="5451925" y="3229050"/>
              <a:ext cx="819850" cy="1063850"/>
            </a:xfrm>
            <a:custGeom>
              <a:avLst/>
              <a:gdLst/>
              <a:ahLst/>
              <a:cxnLst/>
              <a:rect l="l" t="t" r="r" b="b"/>
              <a:pathLst>
                <a:path w="32794" h="42554" extrusionOk="0">
                  <a:moveTo>
                    <a:pt x="28856" y="629"/>
                  </a:moveTo>
                  <a:lnTo>
                    <a:pt x="28856" y="629"/>
                  </a:lnTo>
                  <a:cubicBezTo>
                    <a:pt x="30733" y="676"/>
                    <a:pt x="32165" y="2225"/>
                    <a:pt x="32165" y="4067"/>
                  </a:cubicBezTo>
                  <a:cubicBezTo>
                    <a:pt x="32165" y="4215"/>
                    <a:pt x="32165" y="4400"/>
                    <a:pt x="32128" y="4585"/>
                  </a:cubicBezTo>
                  <a:lnTo>
                    <a:pt x="26398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2225"/>
                    <a:pt x="26980" y="676"/>
                    <a:pt x="28856" y="629"/>
                  </a:cubicBezTo>
                  <a:close/>
                  <a:moveTo>
                    <a:pt x="28838" y="0"/>
                  </a:moveTo>
                  <a:cubicBezTo>
                    <a:pt x="26620" y="74"/>
                    <a:pt x="24919" y="1886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26657" y="42554"/>
                  </a:lnTo>
                  <a:cubicBezTo>
                    <a:pt x="26804" y="42554"/>
                    <a:pt x="26915" y="42443"/>
                    <a:pt x="26952" y="42295"/>
                  </a:cubicBezTo>
                  <a:lnTo>
                    <a:pt x="32757" y="4696"/>
                  </a:lnTo>
                  <a:cubicBezTo>
                    <a:pt x="32757" y="4474"/>
                    <a:pt x="32794" y="4252"/>
                    <a:pt x="32794" y="4067"/>
                  </a:cubicBezTo>
                  <a:cubicBezTo>
                    <a:pt x="32794" y="1886"/>
                    <a:pt x="31056" y="74"/>
                    <a:pt x="28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2891;p51">
              <a:extLst>
                <a:ext uri="{FF2B5EF4-FFF2-40B4-BE49-F238E27FC236}">
                  <a16:creationId xmlns:a16="http://schemas.microsoft.com/office/drawing/2014/main" id="{4E117390-748E-F0BA-F55F-6D2D784EA8C9}"/>
                </a:ext>
              </a:extLst>
            </p:cNvPr>
            <p:cNvSpPr/>
            <p:nvPr/>
          </p:nvSpPr>
          <p:spPr>
            <a:xfrm>
              <a:off x="1921250" y="3013700"/>
              <a:ext cx="161750" cy="177475"/>
            </a:xfrm>
            <a:custGeom>
              <a:avLst/>
              <a:gdLst/>
              <a:ahLst/>
              <a:cxnLst/>
              <a:rect l="l" t="t" r="r" b="b"/>
              <a:pathLst>
                <a:path w="6470" h="7099" extrusionOk="0">
                  <a:moveTo>
                    <a:pt x="4880" y="0"/>
                  </a:moveTo>
                  <a:lnTo>
                    <a:pt x="0" y="4510"/>
                  </a:lnTo>
                  <a:lnTo>
                    <a:pt x="2921" y="7098"/>
                  </a:lnTo>
                  <a:lnTo>
                    <a:pt x="6470" y="4510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2892;p51">
              <a:extLst>
                <a:ext uri="{FF2B5EF4-FFF2-40B4-BE49-F238E27FC236}">
                  <a16:creationId xmlns:a16="http://schemas.microsoft.com/office/drawing/2014/main" id="{DCE5D72D-0BAC-96E9-5932-5C241E43B634}"/>
                </a:ext>
              </a:extLst>
            </p:cNvPr>
            <p:cNvSpPr/>
            <p:nvPr/>
          </p:nvSpPr>
          <p:spPr>
            <a:xfrm>
              <a:off x="1913850" y="3005375"/>
              <a:ext cx="178400" cy="193650"/>
            </a:xfrm>
            <a:custGeom>
              <a:avLst/>
              <a:gdLst/>
              <a:ahLst/>
              <a:cxnLst/>
              <a:rect l="l" t="t" r="r" b="b"/>
              <a:pathLst>
                <a:path w="7136" h="7746" extrusionOk="0">
                  <a:moveTo>
                    <a:pt x="5028" y="851"/>
                  </a:moveTo>
                  <a:lnTo>
                    <a:pt x="6435" y="4754"/>
                  </a:lnTo>
                  <a:lnTo>
                    <a:pt x="3254" y="7062"/>
                  </a:lnTo>
                  <a:lnTo>
                    <a:pt x="777" y="4843"/>
                  </a:lnTo>
                  <a:lnTo>
                    <a:pt x="5028" y="851"/>
                  </a:lnTo>
                  <a:close/>
                  <a:moveTo>
                    <a:pt x="5250" y="0"/>
                  </a:moveTo>
                  <a:cubicBezTo>
                    <a:pt x="5139" y="0"/>
                    <a:pt x="5028" y="37"/>
                    <a:pt x="4954" y="74"/>
                  </a:cubicBezTo>
                  <a:lnTo>
                    <a:pt x="74" y="4622"/>
                  </a:lnTo>
                  <a:cubicBezTo>
                    <a:pt x="37" y="4696"/>
                    <a:pt x="0" y="4770"/>
                    <a:pt x="0" y="4843"/>
                  </a:cubicBezTo>
                  <a:cubicBezTo>
                    <a:pt x="0" y="4954"/>
                    <a:pt x="37" y="5028"/>
                    <a:pt x="111" y="5065"/>
                  </a:cubicBezTo>
                  <a:lnTo>
                    <a:pt x="2995" y="7690"/>
                  </a:lnTo>
                  <a:cubicBezTo>
                    <a:pt x="3050" y="7727"/>
                    <a:pt x="3124" y="7746"/>
                    <a:pt x="3198" y="7746"/>
                  </a:cubicBezTo>
                  <a:cubicBezTo>
                    <a:pt x="3272" y="7746"/>
                    <a:pt x="3346" y="7727"/>
                    <a:pt x="3402" y="7690"/>
                  </a:cubicBezTo>
                  <a:lnTo>
                    <a:pt x="6951" y="5102"/>
                  </a:lnTo>
                  <a:cubicBezTo>
                    <a:pt x="7062" y="5028"/>
                    <a:pt x="7136" y="4880"/>
                    <a:pt x="7062" y="4733"/>
                  </a:cubicBezTo>
                  <a:lnTo>
                    <a:pt x="5435" y="222"/>
                  </a:lnTo>
                  <a:cubicBezTo>
                    <a:pt x="5435" y="111"/>
                    <a:pt x="5324" y="37"/>
                    <a:pt x="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2893;p51">
              <a:extLst>
                <a:ext uri="{FF2B5EF4-FFF2-40B4-BE49-F238E27FC236}">
                  <a16:creationId xmlns:a16="http://schemas.microsoft.com/office/drawing/2014/main" id="{B0B6D1A7-C4E0-DBBC-A692-5F933EB6133D}"/>
                </a:ext>
              </a:extLst>
            </p:cNvPr>
            <p:cNvSpPr/>
            <p:nvPr/>
          </p:nvSpPr>
          <p:spPr>
            <a:xfrm>
              <a:off x="2021050" y="3965400"/>
              <a:ext cx="612825" cy="1046575"/>
            </a:xfrm>
            <a:custGeom>
              <a:avLst/>
              <a:gdLst/>
              <a:ahLst/>
              <a:cxnLst/>
              <a:rect l="l" t="t" r="r" b="b"/>
              <a:pathLst>
                <a:path w="24513" h="41863" extrusionOk="0">
                  <a:moveTo>
                    <a:pt x="19199" y="0"/>
                  </a:moveTo>
                  <a:cubicBezTo>
                    <a:pt x="13895" y="0"/>
                    <a:pt x="1258" y="2156"/>
                    <a:pt x="1258" y="2156"/>
                  </a:cubicBezTo>
                  <a:cubicBezTo>
                    <a:pt x="1258" y="2156"/>
                    <a:pt x="1" y="6879"/>
                    <a:pt x="2405" y="6879"/>
                  </a:cubicBezTo>
                  <a:cubicBezTo>
                    <a:pt x="2508" y="6879"/>
                    <a:pt x="2619" y="6870"/>
                    <a:pt x="2737" y="6851"/>
                  </a:cubicBezTo>
                  <a:cubicBezTo>
                    <a:pt x="4610" y="6556"/>
                    <a:pt x="9622" y="6506"/>
                    <a:pt x="12754" y="6506"/>
                  </a:cubicBezTo>
                  <a:cubicBezTo>
                    <a:pt x="14321" y="6506"/>
                    <a:pt x="15418" y="6519"/>
                    <a:pt x="15418" y="6519"/>
                  </a:cubicBezTo>
                  <a:cubicBezTo>
                    <a:pt x="15418" y="6519"/>
                    <a:pt x="9096" y="21270"/>
                    <a:pt x="7506" y="29182"/>
                  </a:cubicBezTo>
                  <a:cubicBezTo>
                    <a:pt x="6656" y="33470"/>
                    <a:pt x="4253" y="35800"/>
                    <a:pt x="3698" y="37648"/>
                  </a:cubicBezTo>
                  <a:cubicBezTo>
                    <a:pt x="3143" y="39460"/>
                    <a:pt x="4807" y="38757"/>
                    <a:pt x="6471" y="39829"/>
                  </a:cubicBezTo>
                  <a:cubicBezTo>
                    <a:pt x="8097" y="40938"/>
                    <a:pt x="10870" y="41863"/>
                    <a:pt x="12904" y="41863"/>
                  </a:cubicBezTo>
                  <a:cubicBezTo>
                    <a:pt x="14900" y="41863"/>
                    <a:pt x="9391" y="38203"/>
                    <a:pt x="9391" y="35245"/>
                  </a:cubicBezTo>
                  <a:cubicBezTo>
                    <a:pt x="9391" y="32287"/>
                    <a:pt x="16083" y="22527"/>
                    <a:pt x="19374" y="17018"/>
                  </a:cubicBezTo>
                  <a:cubicBezTo>
                    <a:pt x="21967" y="12729"/>
                    <a:pt x="22246" y="12240"/>
                    <a:pt x="22122" y="12240"/>
                  </a:cubicBezTo>
                  <a:cubicBezTo>
                    <a:pt x="22085" y="12240"/>
                    <a:pt x="22013" y="12282"/>
                    <a:pt x="21955" y="12282"/>
                  </a:cubicBezTo>
                  <a:cubicBezTo>
                    <a:pt x="21846" y="12282"/>
                    <a:pt x="21787" y="12130"/>
                    <a:pt x="22109" y="11251"/>
                  </a:cubicBezTo>
                  <a:cubicBezTo>
                    <a:pt x="22516" y="10733"/>
                    <a:pt x="22849" y="10142"/>
                    <a:pt x="23034" y="9513"/>
                  </a:cubicBezTo>
                  <a:cubicBezTo>
                    <a:pt x="24217" y="5668"/>
                    <a:pt x="24512" y="677"/>
                    <a:pt x="20667" y="86"/>
                  </a:cubicBezTo>
                  <a:cubicBezTo>
                    <a:pt x="20287" y="27"/>
                    <a:pt x="19788" y="0"/>
                    <a:pt x="19199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2894;p51">
              <a:extLst>
                <a:ext uri="{FF2B5EF4-FFF2-40B4-BE49-F238E27FC236}">
                  <a16:creationId xmlns:a16="http://schemas.microsoft.com/office/drawing/2014/main" id="{DF060D83-42D5-D0FD-4C41-186899808AAB}"/>
                </a:ext>
              </a:extLst>
            </p:cNvPr>
            <p:cNvSpPr/>
            <p:nvPr/>
          </p:nvSpPr>
          <p:spPr>
            <a:xfrm>
              <a:off x="2036775" y="3957375"/>
              <a:ext cx="586925" cy="1062000"/>
            </a:xfrm>
            <a:custGeom>
              <a:avLst/>
              <a:gdLst/>
              <a:ahLst/>
              <a:cxnLst/>
              <a:rect l="l" t="t" r="r" b="b"/>
              <a:pathLst>
                <a:path w="23477" h="42480" extrusionOk="0">
                  <a:moveTo>
                    <a:pt x="18560" y="629"/>
                  </a:moveTo>
                  <a:cubicBezTo>
                    <a:pt x="19151" y="629"/>
                    <a:pt x="19632" y="666"/>
                    <a:pt x="20002" y="703"/>
                  </a:cubicBezTo>
                  <a:cubicBezTo>
                    <a:pt x="21074" y="887"/>
                    <a:pt x="21776" y="1405"/>
                    <a:pt x="22220" y="2181"/>
                  </a:cubicBezTo>
                  <a:cubicBezTo>
                    <a:pt x="22663" y="2958"/>
                    <a:pt x="22885" y="3993"/>
                    <a:pt x="22885" y="5139"/>
                  </a:cubicBezTo>
                  <a:cubicBezTo>
                    <a:pt x="22885" y="6618"/>
                    <a:pt x="22552" y="8245"/>
                    <a:pt x="22109" y="9723"/>
                  </a:cubicBezTo>
                  <a:cubicBezTo>
                    <a:pt x="21924" y="10315"/>
                    <a:pt x="21628" y="10870"/>
                    <a:pt x="21259" y="11387"/>
                  </a:cubicBezTo>
                  <a:lnTo>
                    <a:pt x="21222" y="11461"/>
                  </a:lnTo>
                  <a:cubicBezTo>
                    <a:pt x="21037" y="11979"/>
                    <a:pt x="20926" y="12237"/>
                    <a:pt x="20926" y="12459"/>
                  </a:cubicBezTo>
                  <a:cubicBezTo>
                    <a:pt x="20926" y="12570"/>
                    <a:pt x="20963" y="12644"/>
                    <a:pt x="21037" y="12755"/>
                  </a:cubicBezTo>
                  <a:cubicBezTo>
                    <a:pt x="21048" y="12766"/>
                    <a:pt x="21059" y="12781"/>
                    <a:pt x="21072" y="12796"/>
                  </a:cubicBezTo>
                  <a:lnTo>
                    <a:pt x="21072" y="12796"/>
                  </a:lnTo>
                  <a:cubicBezTo>
                    <a:pt x="20811" y="13316"/>
                    <a:pt x="20071" y="14537"/>
                    <a:pt x="18486" y="17192"/>
                  </a:cubicBezTo>
                  <a:cubicBezTo>
                    <a:pt x="16859" y="19927"/>
                    <a:pt x="14345" y="23735"/>
                    <a:pt x="12275" y="27248"/>
                  </a:cubicBezTo>
                  <a:cubicBezTo>
                    <a:pt x="11203" y="29022"/>
                    <a:pt x="10278" y="30686"/>
                    <a:pt x="9576" y="32128"/>
                  </a:cubicBezTo>
                  <a:cubicBezTo>
                    <a:pt x="9243" y="32830"/>
                    <a:pt x="8984" y="33496"/>
                    <a:pt x="8762" y="34050"/>
                  </a:cubicBezTo>
                  <a:cubicBezTo>
                    <a:pt x="8578" y="34642"/>
                    <a:pt x="8467" y="35159"/>
                    <a:pt x="8467" y="35566"/>
                  </a:cubicBezTo>
                  <a:cubicBezTo>
                    <a:pt x="8467" y="36268"/>
                    <a:pt x="8725" y="36971"/>
                    <a:pt x="9132" y="37636"/>
                  </a:cubicBezTo>
                  <a:cubicBezTo>
                    <a:pt x="9687" y="38635"/>
                    <a:pt x="10537" y="39596"/>
                    <a:pt x="11239" y="40409"/>
                  </a:cubicBezTo>
                  <a:cubicBezTo>
                    <a:pt x="11572" y="40779"/>
                    <a:pt x="11868" y="41149"/>
                    <a:pt x="12090" y="41444"/>
                  </a:cubicBezTo>
                  <a:cubicBezTo>
                    <a:pt x="12201" y="41555"/>
                    <a:pt x="12275" y="41703"/>
                    <a:pt x="12349" y="41777"/>
                  </a:cubicBezTo>
                  <a:lnTo>
                    <a:pt x="12386" y="41888"/>
                  </a:lnTo>
                  <a:lnTo>
                    <a:pt x="12275" y="41888"/>
                  </a:lnTo>
                  <a:cubicBezTo>
                    <a:pt x="10315" y="41888"/>
                    <a:pt x="7579" y="40964"/>
                    <a:pt x="5990" y="39892"/>
                  </a:cubicBezTo>
                  <a:cubicBezTo>
                    <a:pt x="5213" y="39411"/>
                    <a:pt x="4437" y="39263"/>
                    <a:pt x="3919" y="39115"/>
                  </a:cubicBezTo>
                  <a:cubicBezTo>
                    <a:pt x="3661" y="39041"/>
                    <a:pt x="3476" y="38967"/>
                    <a:pt x="3402" y="38893"/>
                  </a:cubicBezTo>
                  <a:cubicBezTo>
                    <a:pt x="3328" y="38819"/>
                    <a:pt x="3291" y="38782"/>
                    <a:pt x="3254" y="38561"/>
                  </a:cubicBezTo>
                  <a:cubicBezTo>
                    <a:pt x="3254" y="38450"/>
                    <a:pt x="3291" y="38265"/>
                    <a:pt x="3365" y="38043"/>
                  </a:cubicBezTo>
                  <a:cubicBezTo>
                    <a:pt x="3624" y="37193"/>
                    <a:pt x="4326" y="36158"/>
                    <a:pt x="5139" y="34827"/>
                  </a:cubicBezTo>
                  <a:cubicBezTo>
                    <a:pt x="5916" y="33459"/>
                    <a:pt x="6729" y="31758"/>
                    <a:pt x="7173" y="29577"/>
                  </a:cubicBezTo>
                  <a:cubicBezTo>
                    <a:pt x="7949" y="25658"/>
                    <a:pt x="9946" y="20001"/>
                    <a:pt x="11720" y="15306"/>
                  </a:cubicBezTo>
                  <a:cubicBezTo>
                    <a:pt x="12607" y="12977"/>
                    <a:pt x="13458" y="10907"/>
                    <a:pt x="14049" y="9391"/>
                  </a:cubicBezTo>
                  <a:cubicBezTo>
                    <a:pt x="14382" y="8651"/>
                    <a:pt x="14641" y="8023"/>
                    <a:pt x="14789" y="7616"/>
                  </a:cubicBezTo>
                  <a:cubicBezTo>
                    <a:pt x="14974" y="7172"/>
                    <a:pt x="15084" y="6951"/>
                    <a:pt x="15084" y="6951"/>
                  </a:cubicBezTo>
                  <a:cubicBezTo>
                    <a:pt x="15121" y="6877"/>
                    <a:pt x="15121" y="6766"/>
                    <a:pt x="15047" y="6655"/>
                  </a:cubicBezTo>
                  <a:cubicBezTo>
                    <a:pt x="15010" y="6581"/>
                    <a:pt x="14900" y="6544"/>
                    <a:pt x="14789" y="6544"/>
                  </a:cubicBezTo>
                  <a:cubicBezTo>
                    <a:pt x="14789" y="6544"/>
                    <a:pt x="13790" y="6507"/>
                    <a:pt x="12312" y="6507"/>
                  </a:cubicBezTo>
                  <a:cubicBezTo>
                    <a:pt x="10722" y="6507"/>
                    <a:pt x="8652" y="6544"/>
                    <a:pt x="6729" y="6581"/>
                  </a:cubicBezTo>
                  <a:cubicBezTo>
                    <a:pt x="4807" y="6618"/>
                    <a:pt x="3032" y="6729"/>
                    <a:pt x="2071" y="6877"/>
                  </a:cubicBezTo>
                  <a:lnTo>
                    <a:pt x="1775" y="6877"/>
                  </a:lnTo>
                  <a:cubicBezTo>
                    <a:pt x="1516" y="6877"/>
                    <a:pt x="1368" y="6840"/>
                    <a:pt x="1220" y="6729"/>
                  </a:cubicBezTo>
                  <a:cubicBezTo>
                    <a:pt x="999" y="6618"/>
                    <a:pt x="851" y="6359"/>
                    <a:pt x="740" y="6063"/>
                  </a:cubicBezTo>
                  <a:cubicBezTo>
                    <a:pt x="666" y="5731"/>
                    <a:pt x="629" y="5324"/>
                    <a:pt x="629" y="4917"/>
                  </a:cubicBezTo>
                  <a:cubicBezTo>
                    <a:pt x="629" y="4326"/>
                    <a:pt x="703" y="3734"/>
                    <a:pt x="777" y="3291"/>
                  </a:cubicBezTo>
                  <a:cubicBezTo>
                    <a:pt x="814" y="3069"/>
                    <a:pt x="851" y="2884"/>
                    <a:pt x="888" y="2736"/>
                  </a:cubicBezTo>
                  <a:cubicBezTo>
                    <a:pt x="888" y="2735"/>
                    <a:pt x="888" y="2735"/>
                    <a:pt x="888" y="2734"/>
                  </a:cubicBezTo>
                  <a:lnTo>
                    <a:pt x="888" y="2734"/>
                  </a:lnTo>
                  <a:cubicBezTo>
                    <a:pt x="1212" y="2678"/>
                    <a:pt x="1868" y="2568"/>
                    <a:pt x="2736" y="2440"/>
                  </a:cubicBezTo>
                  <a:cubicBezTo>
                    <a:pt x="6544" y="1812"/>
                    <a:pt x="14641" y="629"/>
                    <a:pt x="18560" y="629"/>
                  </a:cubicBezTo>
                  <a:close/>
                  <a:moveTo>
                    <a:pt x="18560" y="0"/>
                  </a:moveTo>
                  <a:cubicBezTo>
                    <a:pt x="15898" y="0"/>
                    <a:pt x="11387" y="555"/>
                    <a:pt x="7579" y="1072"/>
                  </a:cubicBezTo>
                  <a:cubicBezTo>
                    <a:pt x="3734" y="1627"/>
                    <a:pt x="592" y="2144"/>
                    <a:pt x="592" y="2144"/>
                  </a:cubicBezTo>
                  <a:cubicBezTo>
                    <a:pt x="444" y="2181"/>
                    <a:pt x="370" y="2255"/>
                    <a:pt x="333" y="2366"/>
                  </a:cubicBezTo>
                  <a:cubicBezTo>
                    <a:pt x="333" y="2403"/>
                    <a:pt x="0" y="3623"/>
                    <a:pt x="0" y="4917"/>
                  </a:cubicBezTo>
                  <a:cubicBezTo>
                    <a:pt x="0" y="5509"/>
                    <a:pt x="74" y="6137"/>
                    <a:pt x="333" y="6618"/>
                  </a:cubicBezTo>
                  <a:cubicBezTo>
                    <a:pt x="444" y="6877"/>
                    <a:pt x="629" y="7099"/>
                    <a:pt x="888" y="7246"/>
                  </a:cubicBezTo>
                  <a:cubicBezTo>
                    <a:pt x="1147" y="7431"/>
                    <a:pt x="1442" y="7505"/>
                    <a:pt x="1775" y="7505"/>
                  </a:cubicBezTo>
                  <a:cubicBezTo>
                    <a:pt x="1886" y="7505"/>
                    <a:pt x="2034" y="7505"/>
                    <a:pt x="2145" y="7468"/>
                  </a:cubicBezTo>
                  <a:cubicBezTo>
                    <a:pt x="3069" y="7320"/>
                    <a:pt x="4844" y="7246"/>
                    <a:pt x="6766" y="7209"/>
                  </a:cubicBezTo>
                  <a:cubicBezTo>
                    <a:pt x="8652" y="7136"/>
                    <a:pt x="10722" y="7136"/>
                    <a:pt x="12312" y="7136"/>
                  </a:cubicBezTo>
                  <a:lnTo>
                    <a:pt x="14323" y="7136"/>
                  </a:lnTo>
                  <a:cubicBezTo>
                    <a:pt x="13873" y="8217"/>
                    <a:pt x="12585" y="11340"/>
                    <a:pt x="11129" y="15084"/>
                  </a:cubicBezTo>
                  <a:cubicBezTo>
                    <a:pt x="9354" y="19779"/>
                    <a:pt x="7395" y="25473"/>
                    <a:pt x="6581" y="29466"/>
                  </a:cubicBezTo>
                  <a:cubicBezTo>
                    <a:pt x="6175" y="31573"/>
                    <a:pt x="5361" y="33163"/>
                    <a:pt x="4585" y="34494"/>
                  </a:cubicBezTo>
                  <a:cubicBezTo>
                    <a:pt x="3808" y="35825"/>
                    <a:pt x="3069" y="36860"/>
                    <a:pt x="2773" y="37858"/>
                  </a:cubicBezTo>
                  <a:cubicBezTo>
                    <a:pt x="2699" y="38117"/>
                    <a:pt x="2662" y="38376"/>
                    <a:pt x="2662" y="38561"/>
                  </a:cubicBezTo>
                  <a:cubicBezTo>
                    <a:pt x="2625" y="38893"/>
                    <a:pt x="2773" y="39189"/>
                    <a:pt x="3032" y="39374"/>
                  </a:cubicBezTo>
                  <a:cubicBezTo>
                    <a:pt x="3365" y="39633"/>
                    <a:pt x="3771" y="39707"/>
                    <a:pt x="4215" y="39818"/>
                  </a:cubicBezTo>
                  <a:cubicBezTo>
                    <a:pt x="4659" y="39929"/>
                    <a:pt x="5176" y="40076"/>
                    <a:pt x="5657" y="40409"/>
                  </a:cubicBezTo>
                  <a:cubicBezTo>
                    <a:pt x="7395" y="41555"/>
                    <a:pt x="10167" y="42480"/>
                    <a:pt x="12275" y="42480"/>
                  </a:cubicBezTo>
                  <a:cubicBezTo>
                    <a:pt x="12460" y="42480"/>
                    <a:pt x="12607" y="42480"/>
                    <a:pt x="12755" y="42406"/>
                  </a:cubicBezTo>
                  <a:cubicBezTo>
                    <a:pt x="12829" y="42332"/>
                    <a:pt x="12903" y="42295"/>
                    <a:pt x="12940" y="42184"/>
                  </a:cubicBezTo>
                  <a:cubicBezTo>
                    <a:pt x="13014" y="42110"/>
                    <a:pt x="13014" y="42036"/>
                    <a:pt x="13014" y="41925"/>
                  </a:cubicBezTo>
                  <a:cubicBezTo>
                    <a:pt x="13014" y="41703"/>
                    <a:pt x="12903" y="41555"/>
                    <a:pt x="12792" y="41370"/>
                  </a:cubicBezTo>
                  <a:cubicBezTo>
                    <a:pt x="12607" y="41038"/>
                    <a:pt x="12238" y="40631"/>
                    <a:pt x="11868" y="40187"/>
                  </a:cubicBezTo>
                  <a:cubicBezTo>
                    <a:pt x="11276" y="39522"/>
                    <a:pt x="10574" y="38745"/>
                    <a:pt x="10019" y="37932"/>
                  </a:cubicBezTo>
                  <a:cubicBezTo>
                    <a:pt x="9465" y="37119"/>
                    <a:pt x="9058" y="36268"/>
                    <a:pt x="9095" y="35566"/>
                  </a:cubicBezTo>
                  <a:cubicBezTo>
                    <a:pt x="9058" y="35270"/>
                    <a:pt x="9169" y="34790"/>
                    <a:pt x="9354" y="34272"/>
                  </a:cubicBezTo>
                  <a:cubicBezTo>
                    <a:pt x="9982" y="32350"/>
                    <a:pt x="11683" y="29355"/>
                    <a:pt x="13606" y="26249"/>
                  </a:cubicBezTo>
                  <a:cubicBezTo>
                    <a:pt x="15491" y="23144"/>
                    <a:pt x="17561" y="19927"/>
                    <a:pt x="19040" y="17524"/>
                  </a:cubicBezTo>
                  <a:cubicBezTo>
                    <a:pt x="20149" y="15602"/>
                    <a:pt x="20852" y="14456"/>
                    <a:pt x="21259" y="13753"/>
                  </a:cubicBezTo>
                  <a:cubicBezTo>
                    <a:pt x="21443" y="13384"/>
                    <a:pt x="21591" y="13162"/>
                    <a:pt x="21665" y="12977"/>
                  </a:cubicBezTo>
                  <a:cubicBezTo>
                    <a:pt x="21702" y="12903"/>
                    <a:pt x="21739" y="12829"/>
                    <a:pt x="21776" y="12792"/>
                  </a:cubicBezTo>
                  <a:cubicBezTo>
                    <a:pt x="21813" y="12718"/>
                    <a:pt x="21813" y="12681"/>
                    <a:pt x="21813" y="12570"/>
                  </a:cubicBezTo>
                  <a:cubicBezTo>
                    <a:pt x="21813" y="12533"/>
                    <a:pt x="21813" y="12422"/>
                    <a:pt x="21739" y="12348"/>
                  </a:cubicBezTo>
                  <a:cubicBezTo>
                    <a:pt x="21681" y="12310"/>
                    <a:pt x="21633" y="12281"/>
                    <a:pt x="21590" y="12263"/>
                  </a:cubicBezTo>
                  <a:lnTo>
                    <a:pt x="21590" y="12263"/>
                  </a:lnTo>
                  <a:cubicBezTo>
                    <a:pt x="21619" y="12141"/>
                    <a:pt x="21670" y="11964"/>
                    <a:pt x="21758" y="11732"/>
                  </a:cubicBezTo>
                  <a:lnTo>
                    <a:pt x="21758" y="11732"/>
                  </a:lnTo>
                  <a:cubicBezTo>
                    <a:pt x="22156" y="11184"/>
                    <a:pt x="22482" y="10600"/>
                    <a:pt x="22700" y="9908"/>
                  </a:cubicBezTo>
                  <a:cubicBezTo>
                    <a:pt x="23181" y="8393"/>
                    <a:pt x="23477" y="6692"/>
                    <a:pt x="23477" y="5139"/>
                  </a:cubicBezTo>
                  <a:cubicBezTo>
                    <a:pt x="23477" y="3919"/>
                    <a:pt x="23292" y="2773"/>
                    <a:pt x="22774" y="1849"/>
                  </a:cubicBezTo>
                  <a:cubicBezTo>
                    <a:pt x="22220" y="961"/>
                    <a:pt x="21332" y="296"/>
                    <a:pt x="20112" y="111"/>
                  </a:cubicBezTo>
                  <a:cubicBezTo>
                    <a:pt x="19706" y="37"/>
                    <a:pt x="19188" y="0"/>
                    <a:pt x="18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2895;p51">
              <a:extLst>
                <a:ext uri="{FF2B5EF4-FFF2-40B4-BE49-F238E27FC236}">
                  <a16:creationId xmlns:a16="http://schemas.microsoft.com/office/drawing/2014/main" id="{27430306-DC19-4677-DCA6-85F1AD5E73EB}"/>
                </a:ext>
              </a:extLst>
            </p:cNvPr>
            <p:cNvSpPr/>
            <p:nvPr/>
          </p:nvSpPr>
          <p:spPr>
            <a:xfrm>
              <a:off x="2073750" y="4916750"/>
              <a:ext cx="287200" cy="118325"/>
            </a:xfrm>
            <a:custGeom>
              <a:avLst/>
              <a:gdLst/>
              <a:ahLst/>
              <a:cxnLst/>
              <a:rect l="l" t="t" r="r" b="b"/>
              <a:pathLst>
                <a:path w="11488" h="4733" extrusionOk="0">
                  <a:moveTo>
                    <a:pt x="1072" y="1"/>
                  </a:moveTo>
                  <a:cubicBezTo>
                    <a:pt x="1072" y="1"/>
                    <a:pt x="0" y="1"/>
                    <a:pt x="888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8"/>
                  </a:cubicBezTo>
                  <a:cubicBezTo>
                    <a:pt x="2995" y="2478"/>
                    <a:pt x="3092" y="2470"/>
                    <a:pt x="3246" y="2470"/>
                  </a:cubicBezTo>
                  <a:cubicBezTo>
                    <a:pt x="3785" y="2470"/>
                    <a:pt x="5028" y="2560"/>
                    <a:pt x="5287" y="3365"/>
                  </a:cubicBezTo>
                  <a:cubicBezTo>
                    <a:pt x="5509" y="4031"/>
                    <a:pt x="6248" y="4733"/>
                    <a:pt x="6248" y="4733"/>
                  </a:cubicBezTo>
                  <a:lnTo>
                    <a:pt x="9650" y="4733"/>
                  </a:lnTo>
                  <a:cubicBezTo>
                    <a:pt x="10574" y="4733"/>
                    <a:pt x="11165" y="4326"/>
                    <a:pt x="11313" y="4031"/>
                  </a:cubicBezTo>
                  <a:cubicBezTo>
                    <a:pt x="11443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70" y="3698"/>
                  </a:cubicBezTo>
                  <a:cubicBezTo>
                    <a:pt x="10782" y="3703"/>
                    <a:pt x="10655" y="3706"/>
                    <a:pt x="10501" y="3706"/>
                  </a:cubicBezTo>
                  <a:cubicBezTo>
                    <a:pt x="9614" y="3706"/>
                    <a:pt x="7819" y="3606"/>
                    <a:pt x="7283" y="3291"/>
                  </a:cubicBezTo>
                  <a:cubicBezTo>
                    <a:pt x="6951" y="3069"/>
                    <a:pt x="6581" y="2626"/>
                    <a:pt x="6322" y="2256"/>
                  </a:cubicBezTo>
                  <a:cubicBezTo>
                    <a:pt x="6063" y="1923"/>
                    <a:pt x="3697" y="814"/>
                    <a:pt x="2403" y="370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2896;p51">
              <a:extLst>
                <a:ext uri="{FF2B5EF4-FFF2-40B4-BE49-F238E27FC236}">
                  <a16:creationId xmlns:a16="http://schemas.microsoft.com/office/drawing/2014/main" id="{33D69E16-174C-160E-9775-E84B84682618}"/>
                </a:ext>
              </a:extLst>
            </p:cNvPr>
            <p:cNvSpPr/>
            <p:nvPr/>
          </p:nvSpPr>
          <p:spPr>
            <a:xfrm>
              <a:off x="2079300" y="4909350"/>
              <a:ext cx="287450" cy="134050"/>
            </a:xfrm>
            <a:custGeom>
              <a:avLst/>
              <a:gdLst/>
              <a:ahLst/>
              <a:cxnLst/>
              <a:rect l="l" t="t" r="r" b="b"/>
              <a:pathLst>
                <a:path w="11498" h="5362" extrusionOk="0">
                  <a:moveTo>
                    <a:pt x="850" y="613"/>
                  </a:moveTo>
                  <a:lnTo>
                    <a:pt x="2107" y="962"/>
                  </a:lnTo>
                  <a:lnTo>
                    <a:pt x="2113" y="940"/>
                  </a:lnTo>
                  <a:lnTo>
                    <a:pt x="2113" y="940"/>
                  </a:lnTo>
                  <a:cubicBezTo>
                    <a:pt x="2740" y="1165"/>
                    <a:pt x="3640" y="1562"/>
                    <a:pt x="4400" y="1923"/>
                  </a:cubicBezTo>
                  <a:cubicBezTo>
                    <a:pt x="4769" y="2108"/>
                    <a:pt x="5139" y="2293"/>
                    <a:pt x="5398" y="2441"/>
                  </a:cubicBezTo>
                  <a:cubicBezTo>
                    <a:pt x="5546" y="2515"/>
                    <a:pt x="5657" y="2589"/>
                    <a:pt x="5731" y="2663"/>
                  </a:cubicBezTo>
                  <a:lnTo>
                    <a:pt x="5841" y="2737"/>
                  </a:lnTo>
                  <a:cubicBezTo>
                    <a:pt x="6137" y="3107"/>
                    <a:pt x="6507" y="3550"/>
                    <a:pt x="6914" y="3846"/>
                  </a:cubicBezTo>
                  <a:cubicBezTo>
                    <a:pt x="7098" y="3957"/>
                    <a:pt x="7320" y="4031"/>
                    <a:pt x="7616" y="4068"/>
                  </a:cubicBezTo>
                  <a:cubicBezTo>
                    <a:pt x="8429" y="4253"/>
                    <a:pt x="9575" y="4327"/>
                    <a:pt x="10278" y="4327"/>
                  </a:cubicBezTo>
                  <a:cubicBezTo>
                    <a:pt x="10426" y="4327"/>
                    <a:pt x="10574" y="4327"/>
                    <a:pt x="10685" y="4290"/>
                  </a:cubicBezTo>
                  <a:lnTo>
                    <a:pt x="10742" y="4290"/>
                  </a:lnTo>
                  <a:cubicBezTo>
                    <a:pt x="10666" y="4360"/>
                    <a:pt x="10549" y="4443"/>
                    <a:pt x="10389" y="4511"/>
                  </a:cubicBezTo>
                  <a:cubicBezTo>
                    <a:pt x="10167" y="4622"/>
                    <a:pt x="9834" y="4733"/>
                    <a:pt x="9428" y="4733"/>
                  </a:cubicBezTo>
                  <a:lnTo>
                    <a:pt x="6157" y="4733"/>
                  </a:lnTo>
                  <a:cubicBezTo>
                    <a:pt x="6066" y="4661"/>
                    <a:pt x="5917" y="4506"/>
                    <a:pt x="5767" y="4327"/>
                  </a:cubicBezTo>
                  <a:cubicBezTo>
                    <a:pt x="5620" y="4068"/>
                    <a:pt x="5435" y="3809"/>
                    <a:pt x="5361" y="3550"/>
                  </a:cubicBezTo>
                  <a:cubicBezTo>
                    <a:pt x="5250" y="3291"/>
                    <a:pt x="5102" y="3070"/>
                    <a:pt x="4880" y="2922"/>
                  </a:cubicBezTo>
                  <a:cubicBezTo>
                    <a:pt x="4584" y="2700"/>
                    <a:pt x="4215" y="2589"/>
                    <a:pt x="3882" y="2515"/>
                  </a:cubicBezTo>
                  <a:cubicBezTo>
                    <a:pt x="3549" y="2478"/>
                    <a:pt x="3217" y="2441"/>
                    <a:pt x="2995" y="2441"/>
                  </a:cubicBezTo>
                  <a:cubicBezTo>
                    <a:pt x="2847" y="2441"/>
                    <a:pt x="2773" y="2478"/>
                    <a:pt x="2736" y="2478"/>
                  </a:cubicBezTo>
                  <a:cubicBezTo>
                    <a:pt x="2662" y="2478"/>
                    <a:pt x="2588" y="2515"/>
                    <a:pt x="2514" y="2589"/>
                  </a:cubicBezTo>
                  <a:cubicBezTo>
                    <a:pt x="2218" y="2996"/>
                    <a:pt x="2181" y="3476"/>
                    <a:pt x="2181" y="3883"/>
                  </a:cubicBezTo>
                  <a:cubicBezTo>
                    <a:pt x="2181" y="4158"/>
                    <a:pt x="2205" y="4400"/>
                    <a:pt x="2231" y="4585"/>
                  </a:cubicBezTo>
                  <a:lnTo>
                    <a:pt x="1842" y="4585"/>
                  </a:lnTo>
                  <a:cubicBezTo>
                    <a:pt x="1832" y="4295"/>
                    <a:pt x="1806" y="3826"/>
                    <a:pt x="1738" y="3328"/>
                  </a:cubicBezTo>
                  <a:cubicBezTo>
                    <a:pt x="1664" y="2885"/>
                    <a:pt x="1590" y="2441"/>
                    <a:pt x="1479" y="2034"/>
                  </a:cubicBezTo>
                  <a:cubicBezTo>
                    <a:pt x="1331" y="1628"/>
                    <a:pt x="1146" y="1258"/>
                    <a:pt x="887" y="962"/>
                  </a:cubicBezTo>
                  <a:cubicBezTo>
                    <a:pt x="776" y="851"/>
                    <a:pt x="703" y="777"/>
                    <a:pt x="666" y="703"/>
                  </a:cubicBezTo>
                  <a:lnTo>
                    <a:pt x="642" y="656"/>
                  </a:lnTo>
                  <a:lnTo>
                    <a:pt x="642" y="656"/>
                  </a:lnTo>
                  <a:cubicBezTo>
                    <a:pt x="676" y="645"/>
                    <a:pt x="716" y="629"/>
                    <a:pt x="739" y="629"/>
                  </a:cubicBezTo>
                  <a:lnTo>
                    <a:pt x="850" y="629"/>
                  </a:lnTo>
                  <a:lnTo>
                    <a:pt x="850" y="613"/>
                  </a:lnTo>
                  <a:close/>
                  <a:moveTo>
                    <a:pt x="850" y="1"/>
                  </a:moveTo>
                  <a:cubicBezTo>
                    <a:pt x="813" y="1"/>
                    <a:pt x="666" y="1"/>
                    <a:pt x="481" y="38"/>
                  </a:cubicBezTo>
                  <a:cubicBezTo>
                    <a:pt x="407" y="75"/>
                    <a:pt x="296" y="112"/>
                    <a:pt x="185" y="223"/>
                  </a:cubicBezTo>
                  <a:cubicBezTo>
                    <a:pt x="74" y="297"/>
                    <a:pt x="0" y="445"/>
                    <a:pt x="0" y="629"/>
                  </a:cubicBezTo>
                  <a:cubicBezTo>
                    <a:pt x="0" y="740"/>
                    <a:pt x="37" y="888"/>
                    <a:pt x="111" y="999"/>
                  </a:cubicBezTo>
                  <a:cubicBezTo>
                    <a:pt x="185" y="1147"/>
                    <a:pt x="296" y="1258"/>
                    <a:pt x="444" y="1406"/>
                  </a:cubicBezTo>
                  <a:cubicBezTo>
                    <a:pt x="629" y="1554"/>
                    <a:pt x="776" y="1850"/>
                    <a:pt x="887" y="2219"/>
                  </a:cubicBezTo>
                  <a:cubicBezTo>
                    <a:pt x="1035" y="2774"/>
                    <a:pt x="1146" y="3439"/>
                    <a:pt x="1183" y="3957"/>
                  </a:cubicBezTo>
                  <a:cubicBezTo>
                    <a:pt x="1220" y="4216"/>
                    <a:pt x="1220" y="4474"/>
                    <a:pt x="1220" y="4622"/>
                  </a:cubicBezTo>
                  <a:cubicBezTo>
                    <a:pt x="1220" y="4770"/>
                    <a:pt x="1220" y="4881"/>
                    <a:pt x="1220" y="4881"/>
                  </a:cubicBezTo>
                  <a:cubicBezTo>
                    <a:pt x="1220" y="4955"/>
                    <a:pt x="1257" y="5029"/>
                    <a:pt x="1331" y="5103"/>
                  </a:cubicBezTo>
                  <a:cubicBezTo>
                    <a:pt x="1368" y="5140"/>
                    <a:pt x="1479" y="5177"/>
                    <a:pt x="1553" y="5177"/>
                  </a:cubicBezTo>
                  <a:lnTo>
                    <a:pt x="2588" y="5177"/>
                  </a:lnTo>
                  <a:cubicBezTo>
                    <a:pt x="2699" y="5177"/>
                    <a:pt x="2773" y="5140"/>
                    <a:pt x="2847" y="5066"/>
                  </a:cubicBezTo>
                  <a:cubicBezTo>
                    <a:pt x="2884" y="4992"/>
                    <a:pt x="2921" y="4881"/>
                    <a:pt x="2884" y="4807"/>
                  </a:cubicBezTo>
                  <a:lnTo>
                    <a:pt x="2884" y="4770"/>
                  </a:lnTo>
                  <a:cubicBezTo>
                    <a:pt x="2884" y="4696"/>
                    <a:pt x="2773" y="4327"/>
                    <a:pt x="2773" y="3883"/>
                  </a:cubicBezTo>
                  <a:cubicBezTo>
                    <a:pt x="2773" y="3577"/>
                    <a:pt x="2824" y="3271"/>
                    <a:pt x="2946" y="3070"/>
                  </a:cubicBezTo>
                  <a:lnTo>
                    <a:pt x="2995" y="3070"/>
                  </a:lnTo>
                  <a:cubicBezTo>
                    <a:pt x="3253" y="3070"/>
                    <a:pt x="3697" y="3107"/>
                    <a:pt x="4067" y="3217"/>
                  </a:cubicBezTo>
                  <a:cubicBezTo>
                    <a:pt x="4252" y="3254"/>
                    <a:pt x="4400" y="3328"/>
                    <a:pt x="4510" y="3402"/>
                  </a:cubicBezTo>
                  <a:cubicBezTo>
                    <a:pt x="4658" y="3513"/>
                    <a:pt x="4732" y="3624"/>
                    <a:pt x="4769" y="3735"/>
                  </a:cubicBezTo>
                  <a:cubicBezTo>
                    <a:pt x="4880" y="4142"/>
                    <a:pt x="5139" y="4511"/>
                    <a:pt x="5398" y="4807"/>
                  </a:cubicBezTo>
                  <a:cubicBezTo>
                    <a:pt x="5620" y="5066"/>
                    <a:pt x="5804" y="5251"/>
                    <a:pt x="5841" y="5251"/>
                  </a:cubicBezTo>
                  <a:cubicBezTo>
                    <a:pt x="5878" y="5325"/>
                    <a:pt x="5952" y="5362"/>
                    <a:pt x="6026" y="5362"/>
                  </a:cubicBezTo>
                  <a:lnTo>
                    <a:pt x="9428" y="5362"/>
                  </a:lnTo>
                  <a:cubicBezTo>
                    <a:pt x="9945" y="5362"/>
                    <a:pt x="10352" y="5214"/>
                    <a:pt x="10685" y="5066"/>
                  </a:cubicBezTo>
                  <a:cubicBezTo>
                    <a:pt x="11017" y="4918"/>
                    <a:pt x="11239" y="4696"/>
                    <a:pt x="11350" y="4511"/>
                  </a:cubicBezTo>
                  <a:cubicBezTo>
                    <a:pt x="11387" y="4437"/>
                    <a:pt x="11424" y="4401"/>
                    <a:pt x="11424" y="4327"/>
                  </a:cubicBezTo>
                  <a:cubicBezTo>
                    <a:pt x="11461" y="4290"/>
                    <a:pt x="11498" y="4216"/>
                    <a:pt x="11498" y="4105"/>
                  </a:cubicBezTo>
                  <a:cubicBezTo>
                    <a:pt x="11498" y="4031"/>
                    <a:pt x="11461" y="3957"/>
                    <a:pt x="11424" y="3883"/>
                  </a:cubicBezTo>
                  <a:cubicBezTo>
                    <a:pt x="11313" y="3772"/>
                    <a:pt x="11202" y="3735"/>
                    <a:pt x="11128" y="3698"/>
                  </a:cubicBezTo>
                  <a:lnTo>
                    <a:pt x="10278" y="3698"/>
                  </a:lnTo>
                  <a:cubicBezTo>
                    <a:pt x="9834" y="3698"/>
                    <a:pt x="9169" y="3661"/>
                    <a:pt x="8577" y="3587"/>
                  </a:cubicBezTo>
                  <a:cubicBezTo>
                    <a:pt x="8281" y="3587"/>
                    <a:pt x="7986" y="3513"/>
                    <a:pt x="7727" y="3476"/>
                  </a:cubicBezTo>
                  <a:cubicBezTo>
                    <a:pt x="7505" y="3439"/>
                    <a:pt x="7320" y="3365"/>
                    <a:pt x="7246" y="3328"/>
                  </a:cubicBezTo>
                  <a:cubicBezTo>
                    <a:pt x="6951" y="3144"/>
                    <a:pt x="6581" y="2700"/>
                    <a:pt x="6322" y="2367"/>
                  </a:cubicBezTo>
                  <a:cubicBezTo>
                    <a:pt x="6248" y="2256"/>
                    <a:pt x="6174" y="2219"/>
                    <a:pt x="6100" y="2145"/>
                  </a:cubicBezTo>
                  <a:cubicBezTo>
                    <a:pt x="5731" y="1886"/>
                    <a:pt x="5065" y="1554"/>
                    <a:pt x="4363" y="1221"/>
                  </a:cubicBezTo>
                  <a:cubicBezTo>
                    <a:pt x="3660" y="888"/>
                    <a:pt x="2847" y="556"/>
                    <a:pt x="2292" y="371"/>
                  </a:cubicBezTo>
                  <a:lnTo>
                    <a:pt x="2255" y="33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2897;p51">
              <a:extLst>
                <a:ext uri="{FF2B5EF4-FFF2-40B4-BE49-F238E27FC236}">
                  <a16:creationId xmlns:a16="http://schemas.microsoft.com/office/drawing/2014/main" id="{B19E6701-8B2D-52F0-A089-887969929F01}"/>
                </a:ext>
              </a:extLst>
            </p:cNvPr>
            <p:cNvSpPr/>
            <p:nvPr/>
          </p:nvSpPr>
          <p:spPr>
            <a:xfrm>
              <a:off x="2208675" y="4889025"/>
              <a:ext cx="101700" cy="88750"/>
            </a:xfrm>
            <a:custGeom>
              <a:avLst/>
              <a:gdLst/>
              <a:ahLst/>
              <a:cxnLst/>
              <a:rect l="l" t="t" r="r" b="b"/>
              <a:pathLst>
                <a:path w="4068" h="3550" extrusionOk="0">
                  <a:moveTo>
                    <a:pt x="2404" y="1"/>
                  </a:moveTo>
                  <a:cubicBezTo>
                    <a:pt x="2404" y="1"/>
                    <a:pt x="1" y="2293"/>
                    <a:pt x="1" y="2552"/>
                  </a:cubicBezTo>
                  <a:cubicBezTo>
                    <a:pt x="38" y="3180"/>
                    <a:pt x="1628" y="3550"/>
                    <a:pt x="1628" y="3550"/>
                  </a:cubicBezTo>
                  <a:lnTo>
                    <a:pt x="4068" y="2071"/>
                  </a:lnTo>
                  <a:lnTo>
                    <a:pt x="3994" y="1295"/>
                  </a:lnTo>
                  <a:cubicBezTo>
                    <a:pt x="3587" y="296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2898;p51">
              <a:extLst>
                <a:ext uri="{FF2B5EF4-FFF2-40B4-BE49-F238E27FC236}">
                  <a16:creationId xmlns:a16="http://schemas.microsoft.com/office/drawing/2014/main" id="{28BB13D8-F155-558F-6EC4-C7140DFCF608}"/>
                </a:ext>
              </a:extLst>
            </p:cNvPr>
            <p:cNvSpPr/>
            <p:nvPr/>
          </p:nvSpPr>
          <p:spPr>
            <a:xfrm>
              <a:off x="2201300" y="4881625"/>
              <a:ext cx="117400" cy="103925"/>
            </a:xfrm>
            <a:custGeom>
              <a:avLst/>
              <a:gdLst/>
              <a:ahLst/>
              <a:cxnLst/>
              <a:rect l="l" t="t" r="r" b="b"/>
              <a:pathLst>
                <a:path w="4696" h="4157" extrusionOk="0">
                  <a:moveTo>
                    <a:pt x="2776" y="662"/>
                  </a:moveTo>
                  <a:cubicBezTo>
                    <a:pt x="2896" y="699"/>
                    <a:pt x="3067" y="772"/>
                    <a:pt x="3254" y="888"/>
                  </a:cubicBezTo>
                  <a:cubicBezTo>
                    <a:pt x="3529" y="1026"/>
                    <a:pt x="3805" y="1292"/>
                    <a:pt x="3961" y="1627"/>
                  </a:cubicBezTo>
                  <a:lnTo>
                    <a:pt x="3961" y="1627"/>
                  </a:lnTo>
                  <a:lnTo>
                    <a:pt x="3956" y="1628"/>
                  </a:lnTo>
                  <a:lnTo>
                    <a:pt x="4030" y="2219"/>
                  </a:lnTo>
                  <a:lnTo>
                    <a:pt x="1879" y="3503"/>
                  </a:lnTo>
                  <a:lnTo>
                    <a:pt x="1879" y="3503"/>
                  </a:lnTo>
                  <a:cubicBezTo>
                    <a:pt x="1711" y="3463"/>
                    <a:pt x="1379" y="3389"/>
                    <a:pt x="1109" y="3254"/>
                  </a:cubicBezTo>
                  <a:cubicBezTo>
                    <a:pt x="961" y="3180"/>
                    <a:pt x="814" y="3069"/>
                    <a:pt x="740" y="2995"/>
                  </a:cubicBezTo>
                  <a:cubicBezTo>
                    <a:pt x="680" y="2956"/>
                    <a:pt x="652" y="2916"/>
                    <a:pt x="639" y="2887"/>
                  </a:cubicBezTo>
                  <a:lnTo>
                    <a:pt x="639" y="2887"/>
                  </a:lnTo>
                  <a:cubicBezTo>
                    <a:pt x="665" y="2855"/>
                    <a:pt x="696" y="2802"/>
                    <a:pt x="740" y="2737"/>
                  </a:cubicBezTo>
                  <a:cubicBezTo>
                    <a:pt x="1035" y="2404"/>
                    <a:pt x="1553" y="1849"/>
                    <a:pt x="2034" y="1369"/>
                  </a:cubicBezTo>
                  <a:cubicBezTo>
                    <a:pt x="2340" y="1086"/>
                    <a:pt x="2616" y="819"/>
                    <a:pt x="2776" y="662"/>
                  </a:cubicBezTo>
                  <a:close/>
                  <a:moveTo>
                    <a:pt x="2773" y="1"/>
                  </a:moveTo>
                  <a:cubicBezTo>
                    <a:pt x="2662" y="1"/>
                    <a:pt x="2551" y="1"/>
                    <a:pt x="2477" y="75"/>
                  </a:cubicBezTo>
                  <a:cubicBezTo>
                    <a:pt x="2477" y="75"/>
                    <a:pt x="1886" y="666"/>
                    <a:pt x="1294" y="1258"/>
                  </a:cubicBezTo>
                  <a:cubicBezTo>
                    <a:pt x="998" y="1554"/>
                    <a:pt x="666" y="1886"/>
                    <a:pt x="444" y="2145"/>
                  </a:cubicBezTo>
                  <a:cubicBezTo>
                    <a:pt x="333" y="2256"/>
                    <a:pt x="222" y="2367"/>
                    <a:pt x="148" y="2478"/>
                  </a:cubicBezTo>
                  <a:lnTo>
                    <a:pt x="74" y="2626"/>
                  </a:lnTo>
                  <a:cubicBezTo>
                    <a:pt x="37" y="2700"/>
                    <a:pt x="0" y="2737"/>
                    <a:pt x="0" y="2848"/>
                  </a:cubicBezTo>
                  <a:cubicBezTo>
                    <a:pt x="0" y="2922"/>
                    <a:pt x="0" y="2959"/>
                    <a:pt x="0" y="2959"/>
                  </a:cubicBezTo>
                  <a:lnTo>
                    <a:pt x="6" y="2956"/>
                  </a:lnTo>
                  <a:lnTo>
                    <a:pt x="6" y="2956"/>
                  </a:lnTo>
                  <a:cubicBezTo>
                    <a:pt x="25" y="3070"/>
                    <a:pt x="87" y="3162"/>
                    <a:pt x="148" y="3254"/>
                  </a:cubicBezTo>
                  <a:cubicBezTo>
                    <a:pt x="259" y="3439"/>
                    <a:pt x="407" y="3550"/>
                    <a:pt x="592" y="3661"/>
                  </a:cubicBezTo>
                  <a:cubicBezTo>
                    <a:pt x="1146" y="3994"/>
                    <a:pt x="1812" y="4142"/>
                    <a:pt x="1849" y="4142"/>
                  </a:cubicBezTo>
                  <a:cubicBezTo>
                    <a:pt x="1870" y="4152"/>
                    <a:pt x="1892" y="4157"/>
                    <a:pt x="1914" y="4157"/>
                  </a:cubicBezTo>
                  <a:cubicBezTo>
                    <a:pt x="1966" y="4157"/>
                    <a:pt x="2018" y="4131"/>
                    <a:pt x="2071" y="4105"/>
                  </a:cubicBezTo>
                  <a:lnTo>
                    <a:pt x="4548" y="2663"/>
                  </a:lnTo>
                  <a:cubicBezTo>
                    <a:pt x="4622" y="2589"/>
                    <a:pt x="4695" y="2478"/>
                    <a:pt x="4695" y="2330"/>
                  </a:cubicBezTo>
                  <a:lnTo>
                    <a:pt x="4585" y="1554"/>
                  </a:lnTo>
                  <a:lnTo>
                    <a:pt x="4548" y="1480"/>
                  </a:lnTo>
                  <a:cubicBezTo>
                    <a:pt x="4326" y="888"/>
                    <a:pt x="3882" y="518"/>
                    <a:pt x="3475" y="297"/>
                  </a:cubicBezTo>
                  <a:cubicBezTo>
                    <a:pt x="3106" y="75"/>
                    <a:pt x="2773" y="1"/>
                    <a:pt x="2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2899;p51">
              <a:extLst>
                <a:ext uri="{FF2B5EF4-FFF2-40B4-BE49-F238E27FC236}">
                  <a16:creationId xmlns:a16="http://schemas.microsoft.com/office/drawing/2014/main" id="{245BE88D-21BB-FC98-B763-519547EAC867}"/>
                </a:ext>
              </a:extLst>
            </p:cNvPr>
            <p:cNvSpPr/>
            <p:nvPr/>
          </p:nvSpPr>
          <p:spPr>
            <a:xfrm>
              <a:off x="2129500" y="3838700"/>
              <a:ext cx="832475" cy="1182875"/>
            </a:xfrm>
            <a:custGeom>
              <a:avLst/>
              <a:gdLst/>
              <a:ahLst/>
              <a:cxnLst/>
              <a:rect l="l" t="t" r="r" b="b"/>
              <a:pathLst>
                <a:path w="33299" h="47315" extrusionOk="0">
                  <a:moveTo>
                    <a:pt x="13450" y="1"/>
                  </a:moveTo>
                  <a:cubicBezTo>
                    <a:pt x="9313" y="1"/>
                    <a:pt x="4795" y="348"/>
                    <a:pt x="4795" y="348"/>
                  </a:cubicBezTo>
                  <a:cubicBezTo>
                    <a:pt x="2380" y="1336"/>
                    <a:pt x="1" y="10074"/>
                    <a:pt x="1673" y="10074"/>
                  </a:cubicBezTo>
                  <a:cubicBezTo>
                    <a:pt x="1690" y="10074"/>
                    <a:pt x="1708" y="10073"/>
                    <a:pt x="1726" y="10071"/>
                  </a:cubicBezTo>
                  <a:cubicBezTo>
                    <a:pt x="3501" y="9923"/>
                    <a:pt x="14296" y="8962"/>
                    <a:pt x="14296" y="8962"/>
                  </a:cubicBezTo>
                  <a:lnTo>
                    <a:pt x="14296" y="8962"/>
                  </a:lnTo>
                  <a:cubicBezTo>
                    <a:pt x="13963" y="13990"/>
                    <a:pt x="17217" y="23935"/>
                    <a:pt x="19620" y="27040"/>
                  </a:cubicBezTo>
                  <a:cubicBezTo>
                    <a:pt x="21210" y="29000"/>
                    <a:pt x="23095" y="35285"/>
                    <a:pt x="24056" y="37725"/>
                  </a:cubicBezTo>
                  <a:cubicBezTo>
                    <a:pt x="24574" y="39019"/>
                    <a:pt x="24537" y="40461"/>
                    <a:pt x="23982" y="41718"/>
                  </a:cubicBezTo>
                  <a:cubicBezTo>
                    <a:pt x="23687" y="42346"/>
                    <a:pt x="23502" y="43012"/>
                    <a:pt x="23613" y="43419"/>
                  </a:cubicBezTo>
                  <a:cubicBezTo>
                    <a:pt x="23945" y="44380"/>
                    <a:pt x="25092" y="44047"/>
                    <a:pt x="25720" y="44380"/>
                  </a:cubicBezTo>
                  <a:cubicBezTo>
                    <a:pt x="26385" y="44712"/>
                    <a:pt x="28456" y="46635"/>
                    <a:pt x="29047" y="47042"/>
                  </a:cubicBezTo>
                  <a:cubicBezTo>
                    <a:pt x="29371" y="47232"/>
                    <a:pt x="30214" y="47315"/>
                    <a:pt x="31026" y="47315"/>
                  </a:cubicBezTo>
                  <a:cubicBezTo>
                    <a:pt x="31792" y="47315"/>
                    <a:pt x="32530" y="47241"/>
                    <a:pt x="32781" y="47116"/>
                  </a:cubicBezTo>
                  <a:cubicBezTo>
                    <a:pt x="33299" y="46857"/>
                    <a:pt x="32338" y="46561"/>
                    <a:pt x="31746" y="46043"/>
                  </a:cubicBezTo>
                  <a:cubicBezTo>
                    <a:pt x="31155" y="45489"/>
                    <a:pt x="27679" y="39500"/>
                    <a:pt x="27679" y="39500"/>
                  </a:cubicBezTo>
                  <a:cubicBezTo>
                    <a:pt x="27679" y="39500"/>
                    <a:pt x="21357" y="2529"/>
                    <a:pt x="20064" y="902"/>
                  </a:cubicBezTo>
                  <a:cubicBezTo>
                    <a:pt x="19505" y="200"/>
                    <a:pt x="16587" y="1"/>
                    <a:pt x="13450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2900;p51">
              <a:extLst>
                <a:ext uri="{FF2B5EF4-FFF2-40B4-BE49-F238E27FC236}">
                  <a16:creationId xmlns:a16="http://schemas.microsoft.com/office/drawing/2014/main" id="{91EC8975-A4ED-91DC-92B2-7E62F7FE134E}"/>
                </a:ext>
              </a:extLst>
            </p:cNvPr>
            <p:cNvSpPr/>
            <p:nvPr/>
          </p:nvSpPr>
          <p:spPr>
            <a:xfrm>
              <a:off x="2149525" y="3831675"/>
              <a:ext cx="811550" cy="1197875"/>
            </a:xfrm>
            <a:custGeom>
              <a:avLst/>
              <a:gdLst/>
              <a:ahLst/>
              <a:cxnLst/>
              <a:rect l="l" t="t" r="r" b="b"/>
              <a:pathLst>
                <a:path w="32462" h="47915" extrusionOk="0">
                  <a:moveTo>
                    <a:pt x="12682" y="592"/>
                  </a:moveTo>
                  <a:cubicBezTo>
                    <a:pt x="14235" y="592"/>
                    <a:pt x="15750" y="666"/>
                    <a:pt x="16896" y="777"/>
                  </a:cubicBezTo>
                  <a:cubicBezTo>
                    <a:pt x="17488" y="850"/>
                    <a:pt x="18006" y="924"/>
                    <a:pt x="18375" y="1035"/>
                  </a:cubicBezTo>
                  <a:cubicBezTo>
                    <a:pt x="18745" y="1146"/>
                    <a:pt x="18967" y="1294"/>
                    <a:pt x="19041" y="1368"/>
                  </a:cubicBezTo>
                  <a:cubicBezTo>
                    <a:pt x="19041" y="1405"/>
                    <a:pt x="19078" y="1442"/>
                    <a:pt x="19115" y="1553"/>
                  </a:cubicBezTo>
                  <a:cubicBezTo>
                    <a:pt x="19299" y="1960"/>
                    <a:pt x="19558" y="2921"/>
                    <a:pt x="19891" y="4215"/>
                  </a:cubicBezTo>
                  <a:cubicBezTo>
                    <a:pt x="20963" y="8725"/>
                    <a:pt x="22627" y="17635"/>
                    <a:pt x="24032" y="25436"/>
                  </a:cubicBezTo>
                  <a:cubicBezTo>
                    <a:pt x="24734" y="29318"/>
                    <a:pt x="25363" y="32904"/>
                    <a:pt x="25843" y="35566"/>
                  </a:cubicBezTo>
                  <a:cubicBezTo>
                    <a:pt x="26065" y="36860"/>
                    <a:pt x="26250" y="37932"/>
                    <a:pt x="26361" y="38672"/>
                  </a:cubicBezTo>
                  <a:cubicBezTo>
                    <a:pt x="26509" y="39448"/>
                    <a:pt x="26583" y="39855"/>
                    <a:pt x="26583" y="39855"/>
                  </a:cubicBezTo>
                  <a:lnTo>
                    <a:pt x="26620" y="39965"/>
                  </a:lnTo>
                  <a:cubicBezTo>
                    <a:pt x="26620" y="39965"/>
                    <a:pt x="27470" y="41444"/>
                    <a:pt x="28431" y="42997"/>
                  </a:cubicBezTo>
                  <a:cubicBezTo>
                    <a:pt x="28912" y="43773"/>
                    <a:pt x="29392" y="44587"/>
                    <a:pt x="29799" y="45215"/>
                  </a:cubicBezTo>
                  <a:cubicBezTo>
                    <a:pt x="30021" y="45548"/>
                    <a:pt x="30206" y="45807"/>
                    <a:pt x="30354" y="46029"/>
                  </a:cubicBezTo>
                  <a:cubicBezTo>
                    <a:pt x="30539" y="46251"/>
                    <a:pt x="30649" y="46435"/>
                    <a:pt x="30760" y="46546"/>
                  </a:cubicBezTo>
                  <a:cubicBezTo>
                    <a:pt x="31019" y="46768"/>
                    <a:pt x="31315" y="46953"/>
                    <a:pt x="31574" y="47101"/>
                  </a:cubicBezTo>
                  <a:cubicBezTo>
                    <a:pt x="31611" y="47126"/>
                    <a:pt x="31644" y="47151"/>
                    <a:pt x="31675" y="47174"/>
                  </a:cubicBezTo>
                  <a:lnTo>
                    <a:pt x="31675" y="47174"/>
                  </a:lnTo>
                  <a:cubicBezTo>
                    <a:pt x="31666" y="47175"/>
                    <a:pt x="31657" y="47175"/>
                    <a:pt x="31648" y="47175"/>
                  </a:cubicBezTo>
                  <a:cubicBezTo>
                    <a:pt x="31315" y="47249"/>
                    <a:pt x="30760" y="47286"/>
                    <a:pt x="30206" y="47286"/>
                  </a:cubicBezTo>
                  <a:cubicBezTo>
                    <a:pt x="29799" y="47286"/>
                    <a:pt x="29392" y="47286"/>
                    <a:pt x="29097" y="47249"/>
                  </a:cubicBezTo>
                  <a:cubicBezTo>
                    <a:pt x="28764" y="47175"/>
                    <a:pt x="28468" y="47101"/>
                    <a:pt x="28394" y="47064"/>
                  </a:cubicBezTo>
                  <a:cubicBezTo>
                    <a:pt x="28283" y="46990"/>
                    <a:pt x="28062" y="46768"/>
                    <a:pt x="27766" y="46546"/>
                  </a:cubicBezTo>
                  <a:cubicBezTo>
                    <a:pt x="27322" y="46177"/>
                    <a:pt x="26805" y="45733"/>
                    <a:pt x="26287" y="45289"/>
                  </a:cubicBezTo>
                  <a:cubicBezTo>
                    <a:pt x="26065" y="45104"/>
                    <a:pt x="25806" y="44920"/>
                    <a:pt x="25621" y="44735"/>
                  </a:cubicBezTo>
                  <a:cubicBezTo>
                    <a:pt x="25400" y="44587"/>
                    <a:pt x="25215" y="44476"/>
                    <a:pt x="25067" y="44365"/>
                  </a:cubicBezTo>
                  <a:cubicBezTo>
                    <a:pt x="24660" y="44180"/>
                    <a:pt x="24180" y="44180"/>
                    <a:pt x="23810" y="44106"/>
                  </a:cubicBezTo>
                  <a:cubicBezTo>
                    <a:pt x="23625" y="44069"/>
                    <a:pt x="23477" y="44032"/>
                    <a:pt x="23366" y="43958"/>
                  </a:cubicBezTo>
                  <a:cubicBezTo>
                    <a:pt x="23255" y="43884"/>
                    <a:pt x="23181" y="43773"/>
                    <a:pt x="23107" y="43589"/>
                  </a:cubicBezTo>
                  <a:cubicBezTo>
                    <a:pt x="23107" y="43552"/>
                    <a:pt x="23107" y="43478"/>
                    <a:pt x="23107" y="43404"/>
                  </a:cubicBezTo>
                  <a:cubicBezTo>
                    <a:pt x="23070" y="43071"/>
                    <a:pt x="23255" y="42590"/>
                    <a:pt x="23440" y="42147"/>
                  </a:cubicBezTo>
                  <a:cubicBezTo>
                    <a:pt x="23773" y="41407"/>
                    <a:pt x="23921" y="40631"/>
                    <a:pt x="23921" y="39892"/>
                  </a:cubicBezTo>
                  <a:cubicBezTo>
                    <a:pt x="23921" y="39189"/>
                    <a:pt x="23810" y="38524"/>
                    <a:pt x="23551" y="37895"/>
                  </a:cubicBezTo>
                  <a:cubicBezTo>
                    <a:pt x="23070" y="36675"/>
                    <a:pt x="22368" y="34494"/>
                    <a:pt x="21555" y="32386"/>
                  </a:cubicBezTo>
                  <a:cubicBezTo>
                    <a:pt x="21185" y="31314"/>
                    <a:pt x="20741" y="30242"/>
                    <a:pt x="20335" y="29355"/>
                  </a:cubicBezTo>
                  <a:cubicBezTo>
                    <a:pt x="19928" y="28431"/>
                    <a:pt x="19484" y="27654"/>
                    <a:pt x="19078" y="27100"/>
                  </a:cubicBezTo>
                  <a:cubicBezTo>
                    <a:pt x="18523" y="26434"/>
                    <a:pt x="17895" y="25325"/>
                    <a:pt x="17303" y="23957"/>
                  </a:cubicBezTo>
                  <a:cubicBezTo>
                    <a:pt x="15455" y="19964"/>
                    <a:pt x="13754" y="13827"/>
                    <a:pt x="13754" y="9982"/>
                  </a:cubicBezTo>
                  <a:cubicBezTo>
                    <a:pt x="13754" y="9723"/>
                    <a:pt x="13791" y="9502"/>
                    <a:pt x="13791" y="9280"/>
                  </a:cubicBezTo>
                  <a:cubicBezTo>
                    <a:pt x="13791" y="9169"/>
                    <a:pt x="13754" y="9095"/>
                    <a:pt x="13680" y="9021"/>
                  </a:cubicBezTo>
                  <a:cubicBezTo>
                    <a:pt x="13643" y="8984"/>
                    <a:pt x="13532" y="8947"/>
                    <a:pt x="13458" y="8947"/>
                  </a:cubicBezTo>
                  <a:cubicBezTo>
                    <a:pt x="13458" y="8947"/>
                    <a:pt x="2663" y="9908"/>
                    <a:pt x="888" y="10056"/>
                  </a:cubicBezTo>
                  <a:lnTo>
                    <a:pt x="814" y="10019"/>
                  </a:lnTo>
                  <a:cubicBezTo>
                    <a:pt x="777" y="10019"/>
                    <a:pt x="703" y="9945"/>
                    <a:pt x="666" y="9760"/>
                  </a:cubicBezTo>
                  <a:cubicBezTo>
                    <a:pt x="629" y="9613"/>
                    <a:pt x="629" y="9391"/>
                    <a:pt x="629" y="9132"/>
                  </a:cubicBezTo>
                  <a:cubicBezTo>
                    <a:pt x="592" y="7986"/>
                    <a:pt x="1073" y="6063"/>
                    <a:pt x="1738" y="4363"/>
                  </a:cubicBezTo>
                  <a:cubicBezTo>
                    <a:pt x="2071" y="3512"/>
                    <a:pt x="2478" y="2736"/>
                    <a:pt x="2885" y="2107"/>
                  </a:cubicBezTo>
                  <a:cubicBezTo>
                    <a:pt x="3299" y="1521"/>
                    <a:pt x="3681" y="1127"/>
                    <a:pt x="4030" y="957"/>
                  </a:cubicBezTo>
                  <a:lnTo>
                    <a:pt x="4030" y="957"/>
                  </a:lnTo>
                  <a:lnTo>
                    <a:pt x="4031" y="961"/>
                  </a:lnTo>
                  <a:cubicBezTo>
                    <a:pt x="4031" y="961"/>
                    <a:pt x="4289" y="924"/>
                    <a:pt x="4807" y="887"/>
                  </a:cubicBezTo>
                  <a:cubicBezTo>
                    <a:pt x="6249" y="813"/>
                    <a:pt x="9576" y="592"/>
                    <a:pt x="12682" y="592"/>
                  </a:cubicBezTo>
                  <a:close/>
                  <a:moveTo>
                    <a:pt x="12682" y="0"/>
                  </a:moveTo>
                  <a:cubicBezTo>
                    <a:pt x="8541" y="0"/>
                    <a:pt x="3994" y="333"/>
                    <a:pt x="3957" y="333"/>
                  </a:cubicBezTo>
                  <a:lnTo>
                    <a:pt x="3883" y="370"/>
                  </a:lnTo>
                  <a:cubicBezTo>
                    <a:pt x="3328" y="592"/>
                    <a:pt x="2848" y="1109"/>
                    <a:pt x="2404" y="1775"/>
                  </a:cubicBezTo>
                  <a:cubicBezTo>
                    <a:pt x="1701" y="2773"/>
                    <a:pt x="1110" y="4141"/>
                    <a:pt x="703" y="5472"/>
                  </a:cubicBezTo>
                  <a:cubicBezTo>
                    <a:pt x="260" y="6840"/>
                    <a:pt x="1" y="8171"/>
                    <a:pt x="1" y="9132"/>
                  </a:cubicBezTo>
                  <a:cubicBezTo>
                    <a:pt x="1" y="9539"/>
                    <a:pt x="38" y="9871"/>
                    <a:pt x="149" y="10167"/>
                  </a:cubicBezTo>
                  <a:cubicBezTo>
                    <a:pt x="223" y="10278"/>
                    <a:pt x="297" y="10426"/>
                    <a:pt x="444" y="10537"/>
                  </a:cubicBezTo>
                  <a:cubicBezTo>
                    <a:pt x="555" y="10611"/>
                    <a:pt x="703" y="10685"/>
                    <a:pt x="888" y="10685"/>
                  </a:cubicBezTo>
                  <a:lnTo>
                    <a:pt x="962" y="10685"/>
                  </a:lnTo>
                  <a:cubicBezTo>
                    <a:pt x="1849" y="10574"/>
                    <a:pt x="4992" y="10315"/>
                    <a:pt x="7913" y="10056"/>
                  </a:cubicBezTo>
                  <a:cubicBezTo>
                    <a:pt x="9354" y="9908"/>
                    <a:pt x="10759" y="9797"/>
                    <a:pt x="11794" y="9723"/>
                  </a:cubicBezTo>
                  <a:cubicBezTo>
                    <a:pt x="12393" y="9659"/>
                    <a:pt x="12868" y="9620"/>
                    <a:pt x="13162" y="9598"/>
                  </a:cubicBezTo>
                  <a:lnTo>
                    <a:pt x="13162" y="9598"/>
                  </a:lnTo>
                  <a:cubicBezTo>
                    <a:pt x="13162" y="9723"/>
                    <a:pt x="13162" y="9853"/>
                    <a:pt x="13162" y="9982"/>
                  </a:cubicBezTo>
                  <a:cubicBezTo>
                    <a:pt x="13162" y="12644"/>
                    <a:pt x="13939" y="16267"/>
                    <a:pt x="14974" y="19595"/>
                  </a:cubicBezTo>
                  <a:cubicBezTo>
                    <a:pt x="15528" y="21258"/>
                    <a:pt x="16120" y="22848"/>
                    <a:pt x="16749" y="24216"/>
                  </a:cubicBezTo>
                  <a:cubicBezTo>
                    <a:pt x="17340" y="25584"/>
                    <a:pt x="17969" y="26730"/>
                    <a:pt x="18597" y="27506"/>
                  </a:cubicBezTo>
                  <a:cubicBezTo>
                    <a:pt x="18967" y="27950"/>
                    <a:pt x="19373" y="28726"/>
                    <a:pt x="19780" y="29614"/>
                  </a:cubicBezTo>
                  <a:cubicBezTo>
                    <a:pt x="21000" y="32276"/>
                    <a:pt x="22257" y="36268"/>
                    <a:pt x="22997" y="38117"/>
                  </a:cubicBezTo>
                  <a:cubicBezTo>
                    <a:pt x="23218" y="38672"/>
                    <a:pt x="23329" y="39263"/>
                    <a:pt x="23329" y="39892"/>
                  </a:cubicBezTo>
                  <a:cubicBezTo>
                    <a:pt x="23329" y="40557"/>
                    <a:pt x="23181" y="41259"/>
                    <a:pt x="22886" y="41888"/>
                  </a:cubicBezTo>
                  <a:cubicBezTo>
                    <a:pt x="22664" y="42406"/>
                    <a:pt x="22479" y="42923"/>
                    <a:pt x="22479" y="43404"/>
                  </a:cubicBezTo>
                  <a:cubicBezTo>
                    <a:pt x="22479" y="43515"/>
                    <a:pt x="22479" y="43663"/>
                    <a:pt x="22553" y="43773"/>
                  </a:cubicBezTo>
                  <a:cubicBezTo>
                    <a:pt x="22627" y="44069"/>
                    <a:pt x="22812" y="44328"/>
                    <a:pt x="23034" y="44439"/>
                  </a:cubicBezTo>
                  <a:cubicBezTo>
                    <a:pt x="23366" y="44661"/>
                    <a:pt x="23699" y="44735"/>
                    <a:pt x="24032" y="44772"/>
                  </a:cubicBezTo>
                  <a:cubicBezTo>
                    <a:pt x="24364" y="44809"/>
                    <a:pt x="24623" y="44846"/>
                    <a:pt x="24808" y="44920"/>
                  </a:cubicBezTo>
                  <a:cubicBezTo>
                    <a:pt x="24919" y="44993"/>
                    <a:pt x="25178" y="45178"/>
                    <a:pt x="25437" y="45400"/>
                  </a:cubicBezTo>
                  <a:cubicBezTo>
                    <a:pt x="25880" y="45733"/>
                    <a:pt x="26398" y="46214"/>
                    <a:pt x="26915" y="46620"/>
                  </a:cubicBezTo>
                  <a:cubicBezTo>
                    <a:pt x="27396" y="47027"/>
                    <a:pt x="27803" y="47397"/>
                    <a:pt x="28062" y="47581"/>
                  </a:cubicBezTo>
                  <a:cubicBezTo>
                    <a:pt x="28320" y="47729"/>
                    <a:pt x="28616" y="47803"/>
                    <a:pt x="28986" y="47840"/>
                  </a:cubicBezTo>
                  <a:cubicBezTo>
                    <a:pt x="29355" y="47877"/>
                    <a:pt x="29799" y="47914"/>
                    <a:pt x="30206" y="47914"/>
                  </a:cubicBezTo>
                  <a:cubicBezTo>
                    <a:pt x="30612" y="47914"/>
                    <a:pt x="30982" y="47877"/>
                    <a:pt x="31315" y="47840"/>
                  </a:cubicBezTo>
                  <a:cubicBezTo>
                    <a:pt x="31500" y="47840"/>
                    <a:pt x="31648" y="47803"/>
                    <a:pt x="31759" y="47766"/>
                  </a:cubicBezTo>
                  <a:cubicBezTo>
                    <a:pt x="31906" y="47766"/>
                    <a:pt x="32017" y="47729"/>
                    <a:pt x="32128" y="47655"/>
                  </a:cubicBezTo>
                  <a:cubicBezTo>
                    <a:pt x="32202" y="47618"/>
                    <a:pt x="32276" y="47581"/>
                    <a:pt x="32313" y="47508"/>
                  </a:cubicBezTo>
                  <a:cubicBezTo>
                    <a:pt x="32387" y="47434"/>
                    <a:pt x="32461" y="47323"/>
                    <a:pt x="32461" y="47212"/>
                  </a:cubicBezTo>
                  <a:cubicBezTo>
                    <a:pt x="32424" y="47101"/>
                    <a:pt x="32387" y="47027"/>
                    <a:pt x="32350" y="46953"/>
                  </a:cubicBezTo>
                  <a:cubicBezTo>
                    <a:pt x="32276" y="46879"/>
                    <a:pt x="32202" y="46805"/>
                    <a:pt x="32091" y="46731"/>
                  </a:cubicBezTo>
                  <a:cubicBezTo>
                    <a:pt x="31833" y="46546"/>
                    <a:pt x="31426" y="46324"/>
                    <a:pt x="31167" y="46066"/>
                  </a:cubicBezTo>
                  <a:cubicBezTo>
                    <a:pt x="31130" y="46066"/>
                    <a:pt x="31019" y="45881"/>
                    <a:pt x="30871" y="45696"/>
                  </a:cubicBezTo>
                  <a:cubicBezTo>
                    <a:pt x="30354" y="44957"/>
                    <a:pt x="29429" y="43441"/>
                    <a:pt x="28616" y="42110"/>
                  </a:cubicBezTo>
                  <a:cubicBezTo>
                    <a:pt x="28209" y="41444"/>
                    <a:pt x="27840" y="40816"/>
                    <a:pt x="27581" y="40372"/>
                  </a:cubicBezTo>
                  <a:cubicBezTo>
                    <a:pt x="27378" y="40025"/>
                    <a:pt x="27221" y="39768"/>
                    <a:pt x="27162" y="39673"/>
                  </a:cubicBezTo>
                  <a:lnTo>
                    <a:pt x="27162" y="39673"/>
                  </a:lnTo>
                  <a:cubicBezTo>
                    <a:pt x="27016" y="38804"/>
                    <a:pt x="25533" y="30020"/>
                    <a:pt x="23884" y="21036"/>
                  </a:cubicBezTo>
                  <a:cubicBezTo>
                    <a:pt x="22997" y="16304"/>
                    <a:pt x="22072" y="11535"/>
                    <a:pt x="21296" y="7838"/>
                  </a:cubicBezTo>
                  <a:cubicBezTo>
                    <a:pt x="20926" y="5989"/>
                    <a:pt x="20556" y="4400"/>
                    <a:pt x="20261" y="3254"/>
                  </a:cubicBezTo>
                  <a:cubicBezTo>
                    <a:pt x="20113" y="2662"/>
                    <a:pt x="20002" y="2144"/>
                    <a:pt x="19854" y="1775"/>
                  </a:cubicBezTo>
                  <a:cubicBezTo>
                    <a:pt x="19817" y="1590"/>
                    <a:pt x="19743" y="1442"/>
                    <a:pt x="19706" y="1331"/>
                  </a:cubicBezTo>
                  <a:cubicBezTo>
                    <a:pt x="19632" y="1183"/>
                    <a:pt x="19595" y="1072"/>
                    <a:pt x="19521" y="998"/>
                  </a:cubicBezTo>
                  <a:cubicBezTo>
                    <a:pt x="19299" y="740"/>
                    <a:pt x="18967" y="592"/>
                    <a:pt x="18523" y="444"/>
                  </a:cubicBezTo>
                  <a:cubicBezTo>
                    <a:pt x="17895" y="259"/>
                    <a:pt x="17044" y="148"/>
                    <a:pt x="16009" y="74"/>
                  </a:cubicBezTo>
                  <a:cubicBezTo>
                    <a:pt x="15011" y="0"/>
                    <a:pt x="13865" y="0"/>
                    <a:pt x="1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2901;p51">
              <a:extLst>
                <a:ext uri="{FF2B5EF4-FFF2-40B4-BE49-F238E27FC236}">
                  <a16:creationId xmlns:a16="http://schemas.microsoft.com/office/drawing/2014/main" id="{3171E921-F7E3-D2CE-B708-F0F85CA15A90}"/>
                </a:ext>
              </a:extLst>
            </p:cNvPr>
            <p:cNvSpPr/>
            <p:nvPr/>
          </p:nvSpPr>
          <p:spPr>
            <a:xfrm>
              <a:off x="2676375" y="4926925"/>
              <a:ext cx="287175" cy="118325"/>
            </a:xfrm>
            <a:custGeom>
              <a:avLst/>
              <a:gdLst/>
              <a:ahLst/>
              <a:cxnLst/>
              <a:rect l="l" t="t" r="r" b="b"/>
              <a:pathLst>
                <a:path w="11487" h="4733" extrusionOk="0">
                  <a:moveTo>
                    <a:pt x="1072" y="0"/>
                  </a:moveTo>
                  <a:cubicBezTo>
                    <a:pt x="1072" y="0"/>
                    <a:pt x="0" y="0"/>
                    <a:pt x="887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7"/>
                  </a:cubicBezTo>
                  <a:cubicBezTo>
                    <a:pt x="2995" y="2477"/>
                    <a:pt x="3097" y="2470"/>
                    <a:pt x="3259" y="2470"/>
                  </a:cubicBezTo>
                  <a:cubicBezTo>
                    <a:pt x="3805" y="2470"/>
                    <a:pt x="5030" y="2558"/>
                    <a:pt x="5287" y="3328"/>
                  </a:cubicBezTo>
                  <a:cubicBezTo>
                    <a:pt x="5509" y="4030"/>
                    <a:pt x="6248" y="4733"/>
                    <a:pt x="6248" y="4733"/>
                  </a:cubicBezTo>
                  <a:lnTo>
                    <a:pt x="9649" y="4733"/>
                  </a:lnTo>
                  <a:cubicBezTo>
                    <a:pt x="10574" y="4733"/>
                    <a:pt x="11165" y="4289"/>
                    <a:pt x="11313" y="4030"/>
                  </a:cubicBezTo>
                  <a:cubicBezTo>
                    <a:pt x="11442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69" y="3698"/>
                  </a:cubicBezTo>
                  <a:cubicBezTo>
                    <a:pt x="10783" y="3703"/>
                    <a:pt x="10660" y="3706"/>
                    <a:pt x="10509" y="3706"/>
                  </a:cubicBezTo>
                  <a:cubicBezTo>
                    <a:pt x="9626" y="3706"/>
                    <a:pt x="7820" y="3601"/>
                    <a:pt x="7283" y="3254"/>
                  </a:cubicBezTo>
                  <a:cubicBezTo>
                    <a:pt x="6951" y="3032"/>
                    <a:pt x="6581" y="2588"/>
                    <a:pt x="6322" y="2256"/>
                  </a:cubicBezTo>
                  <a:cubicBezTo>
                    <a:pt x="6063" y="1923"/>
                    <a:pt x="3697" y="814"/>
                    <a:pt x="2403" y="333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2902;p51">
              <a:extLst>
                <a:ext uri="{FF2B5EF4-FFF2-40B4-BE49-F238E27FC236}">
                  <a16:creationId xmlns:a16="http://schemas.microsoft.com/office/drawing/2014/main" id="{063FBCC1-0D49-2093-0F5A-FF799B704FA0}"/>
                </a:ext>
              </a:extLst>
            </p:cNvPr>
            <p:cNvSpPr/>
            <p:nvPr/>
          </p:nvSpPr>
          <p:spPr>
            <a:xfrm>
              <a:off x="2681900" y="4919525"/>
              <a:ext cx="287475" cy="133125"/>
            </a:xfrm>
            <a:custGeom>
              <a:avLst/>
              <a:gdLst/>
              <a:ahLst/>
              <a:cxnLst/>
              <a:rect l="l" t="t" r="r" b="b"/>
              <a:pathLst>
                <a:path w="11499" h="5325" extrusionOk="0">
                  <a:moveTo>
                    <a:pt x="802" y="598"/>
                  </a:moveTo>
                  <a:lnTo>
                    <a:pt x="2074" y="916"/>
                  </a:lnTo>
                  <a:lnTo>
                    <a:pt x="2074" y="916"/>
                  </a:lnTo>
                  <a:lnTo>
                    <a:pt x="2071" y="925"/>
                  </a:lnTo>
                  <a:cubicBezTo>
                    <a:pt x="2700" y="1147"/>
                    <a:pt x="3624" y="1553"/>
                    <a:pt x="4400" y="1923"/>
                  </a:cubicBezTo>
                  <a:cubicBezTo>
                    <a:pt x="4807" y="2108"/>
                    <a:pt x="5140" y="2293"/>
                    <a:pt x="5399" y="2441"/>
                  </a:cubicBezTo>
                  <a:cubicBezTo>
                    <a:pt x="5546" y="2515"/>
                    <a:pt x="5657" y="2589"/>
                    <a:pt x="5731" y="2626"/>
                  </a:cubicBezTo>
                  <a:lnTo>
                    <a:pt x="5842" y="2700"/>
                  </a:lnTo>
                  <a:lnTo>
                    <a:pt x="5842" y="2737"/>
                  </a:lnTo>
                  <a:cubicBezTo>
                    <a:pt x="6138" y="3106"/>
                    <a:pt x="6508" y="3550"/>
                    <a:pt x="6914" y="3809"/>
                  </a:cubicBezTo>
                  <a:cubicBezTo>
                    <a:pt x="7099" y="3957"/>
                    <a:pt x="7321" y="3994"/>
                    <a:pt x="7617" y="4067"/>
                  </a:cubicBezTo>
                  <a:cubicBezTo>
                    <a:pt x="8430" y="4252"/>
                    <a:pt x="9613" y="4289"/>
                    <a:pt x="10279" y="4289"/>
                  </a:cubicBezTo>
                  <a:lnTo>
                    <a:pt x="10744" y="4289"/>
                  </a:lnTo>
                  <a:cubicBezTo>
                    <a:pt x="10673" y="4360"/>
                    <a:pt x="10564" y="4443"/>
                    <a:pt x="10427" y="4511"/>
                  </a:cubicBezTo>
                  <a:cubicBezTo>
                    <a:pt x="10168" y="4622"/>
                    <a:pt x="9835" y="4733"/>
                    <a:pt x="9428" y="4733"/>
                  </a:cubicBezTo>
                  <a:lnTo>
                    <a:pt x="6175" y="4733"/>
                  </a:lnTo>
                  <a:cubicBezTo>
                    <a:pt x="6087" y="4644"/>
                    <a:pt x="5933" y="4480"/>
                    <a:pt x="5805" y="4289"/>
                  </a:cubicBezTo>
                  <a:cubicBezTo>
                    <a:pt x="5620" y="4067"/>
                    <a:pt x="5436" y="3772"/>
                    <a:pt x="5362" y="3550"/>
                  </a:cubicBezTo>
                  <a:cubicBezTo>
                    <a:pt x="5288" y="3291"/>
                    <a:pt x="5103" y="3069"/>
                    <a:pt x="4881" y="2921"/>
                  </a:cubicBezTo>
                  <a:cubicBezTo>
                    <a:pt x="4585" y="2700"/>
                    <a:pt x="4216" y="2589"/>
                    <a:pt x="3883" y="2515"/>
                  </a:cubicBezTo>
                  <a:cubicBezTo>
                    <a:pt x="3550" y="2441"/>
                    <a:pt x="3217" y="2441"/>
                    <a:pt x="3032" y="2441"/>
                  </a:cubicBezTo>
                  <a:lnTo>
                    <a:pt x="2774" y="2441"/>
                  </a:lnTo>
                  <a:cubicBezTo>
                    <a:pt x="2663" y="2441"/>
                    <a:pt x="2589" y="2515"/>
                    <a:pt x="2515" y="2589"/>
                  </a:cubicBezTo>
                  <a:cubicBezTo>
                    <a:pt x="2256" y="2958"/>
                    <a:pt x="2182" y="3439"/>
                    <a:pt x="2182" y="3883"/>
                  </a:cubicBezTo>
                  <a:cubicBezTo>
                    <a:pt x="2182" y="4130"/>
                    <a:pt x="2204" y="4363"/>
                    <a:pt x="2229" y="4548"/>
                  </a:cubicBezTo>
                  <a:lnTo>
                    <a:pt x="1842" y="4548"/>
                  </a:lnTo>
                  <a:cubicBezTo>
                    <a:pt x="1832" y="4256"/>
                    <a:pt x="1805" y="3800"/>
                    <a:pt x="1739" y="3291"/>
                  </a:cubicBezTo>
                  <a:cubicBezTo>
                    <a:pt x="1702" y="2884"/>
                    <a:pt x="1591" y="2441"/>
                    <a:pt x="1480" y="2034"/>
                  </a:cubicBezTo>
                  <a:cubicBezTo>
                    <a:pt x="1332" y="1627"/>
                    <a:pt x="1184" y="1258"/>
                    <a:pt x="888" y="962"/>
                  </a:cubicBezTo>
                  <a:cubicBezTo>
                    <a:pt x="777" y="851"/>
                    <a:pt x="703" y="740"/>
                    <a:pt x="666" y="703"/>
                  </a:cubicBezTo>
                  <a:lnTo>
                    <a:pt x="638" y="647"/>
                  </a:lnTo>
                  <a:lnTo>
                    <a:pt x="638" y="647"/>
                  </a:lnTo>
                  <a:cubicBezTo>
                    <a:pt x="659" y="629"/>
                    <a:pt x="711" y="629"/>
                    <a:pt x="740" y="629"/>
                  </a:cubicBezTo>
                  <a:lnTo>
                    <a:pt x="802" y="598"/>
                  </a:lnTo>
                  <a:close/>
                  <a:moveTo>
                    <a:pt x="851" y="1"/>
                  </a:moveTo>
                  <a:cubicBezTo>
                    <a:pt x="814" y="1"/>
                    <a:pt x="666" y="1"/>
                    <a:pt x="482" y="38"/>
                  </a:cubicBezTo>
                  <a:cubicBezTo>
                    <a:pt x="408" y="75"/>
                    <a:pt x="297" y="112"/>
                    <a:pt x="186" y="186"/>
                  </a:cubicBezTo>
                  <a:cubicBezTo>
                    <a:pt x="112" y="296"/>
                    <a:pt x="1" y="444"/>
                    <a:pt x="1" y="592"/>
                  </a:cubicBezTo>
                  <a:cubicBezTo>
                    <a:pt x="1" y="740"/>
                    <a:pt x="75" y="888"/>
                    <a:pt x="149" y="999"/>
                  </a:cubicBezTo>
                  <a:cubicBezTo>
                    <a:pt x="223" y="1110"/>
                    <a:pt x="297" y="1258"/>
                    <a:pt x="445" y="1406"/>
                  </a:cubicBezTo>
                  <a:cubicBezTo>
                    <a:pt x="629" y="1553"/>
                    <a:pt x="777" y="1849"/>
                    <a:pt x="888" y="2219"/>
                  </a:cubicBezTo>
                  <a:cubicBezTo>
                    <a:pt x="1073" y="2773"/>
                    <a:pt x="1147" y="3439"/>
                    <a:pt x="1184" y="3957"/>
                  </a:cubicBezTo>
                  <a:cubicBezTo>
                    <a:pt x="1221" y="4215"/>
                    <a:pt x="1221" y="4437"/>
                    <a:pt x="1221" y="4622"/>
                  </a:cubicBezTo>
                  <a:cubicBezTo>
                    <a:pt x="1258" y="4770"/>
                    <a:pt x="1258" y="4881"/>
                    <a:pt x="1258" y="4881"/>
                  </a:cubicBezTo>
                  <a:cubicBezTo>
                    <a:pt x="1258" y="4955"/>
                    <a:pt x="1258" y="5029"/>
                    <a:pt x="1332" y="5066"/>
                  </a:cubicBezTo>
                  <a:cubicBezTo>
                    <a:pt x="1406" y="5140"/>
                    <a:pt x="1480" y="5177"/>
                    <a:pt x="1554" y="5177"/>
                  </a:cubicBezTo>
                  <a:lnTo>
                    <a:pt x="2589" y="5177"/>
                  </a:lnTo>
                  <a:cubicBezTo>
                    <a:pt x="2700" y="5177"/>
                    <a:pt x="2774" y="5140"/>
                    <a:pt x="2848" y="5066"/>
                  </a:cubicBezTo>
                  <a:cubicBezTo>
                    <a:pt x="2922" y="4992"/>
                    <a:pt x="2922" y="4881"/>
                    <a:pt x="2885" y="4807"/>
                  </a:cubicBezTo>
                  <a:lnTo>
                    <a:pt x="2885" y="4770"/>
                  </a:lnTo>
                  <a:cubicBezTo>
                    <a:pt x="2885" y="4696"/>
                    <a:pt x="2811" y="4289"/>
                    <a:pt x="2811" y="3883"/>
                  </a:cubicBezTo>
                  <a:cubicBezTo>
                    <a:pt x="2811" y="3577"/>
                    <a:pt x="2836" y="3270"/>
                    <a:pt x="2950" y="3069"/>
                  </a:cubicBezTo>
                  <a:lnTo>
                    <a:pt x="3032" y="3069"/>
                  </a:lnTo>
                  <a:cubicBezTo>
                    <a:pt x="3254" y="3069"/>
                    <a:pt x="3698" y="3069"/>
                    <a:pt x="4068" y="3180"/>
                  </a:cubicBezTo>
                  <a:cubicBezTo>
                    <a:pt x="4253" y="3254"/>
                    <a:pt x="4400" y="3328"/>
                    <a:pt x="4511" y="3402"/>
                  </a:cubicBezTo>
                  <a:cubicBezTo>
                    <a:pt x="4659" y="3513"/>
                    <a:pt x="4733" y="3587"/>
                    <a:pt x="4770" y="3735"/>
                  </a:cubicBezTo>
                  <a:cubicBezTo>
                    <a:pt x="4881" y="4141"/>
                    <a:pt x="5177" y="4511"/>
                    <a:pt x="5399" y="4770"/>
                  </a:cubicBezTo>
                  <a:cubicBezTo>
                    <a:pt x="5620" y="5066"/>
                    <a:pt x="5842" y="5251"/>
                    <a:pt x="5842" y="5251"/>
                  </a:cubicBezTo>
                  <a:cubicBezTo>
                    <a:pt x="5879" y="5287"/>
                    <a:pt x="5953" y="5324"/>
                    <a:pt x="6027" y="5324"/>
                  </a:cubicBezTo>
                  <a:lnTo>
                    <a:pt x="9428" y="5324"/>
                  </a:lnTo>
                  <a:cubicBezTo>
                    <a:pt x="9946" y="5324"/>
                    <a:pt x="10353" y="5214"/>
                    <a:pt x="10685" y="5066"/>
                  </a:cubicBezTo>
                  <a:cubicBezTo>
                    <a:pt x="11018" y="4881"/>
                    <a:pt x="11240" y="4696"/>
                    <a:pt x="11351" y="4474"/>
                  </a:cubicBezTo>
                  <a:cubicBezTo>
                    <a:pt x="11388" y="4437"/>
                    <a:pt x="11425" y="4400"/>
                    <a:pt x="11425" y="4326"/>
                  </a:cubicBezTo>
                  <a:cubicBezTo>
                    <a:pt x="11462" y="4252"/>
                    <a:pt x="11499" y="4215"/>
                    <a:pt x="11499" y="4104"/>
                  </a:cubicBezTo>
                  <a:cubicBezTo>
                    <a:pt x="11499" y="4030"/>
                    <a:pt x="11462" y="3920"/>
                    <a:pt x="11425" y="3846"/>
                  </a:cubicBezTo>
                  <a:cubicBezTo>
                    <a:pt x="11314" y="3735"/>
                    <a:pt x="11240" y="3698"/>
                    <a:pt x="11129" y="3698"/>
                  </a:cubicBezTo>
                  <a:cubicBezTo>
                    <a:pt x="11055" y="3661"/>
                    <a:pt x="10981" y="3661"/>
                    <a:pt x="10870" y="3661"/>
                  </a:cubicBezTo>
                  <a:lnTo>
                    <a:pt x="10648" y="3661"/>
                  </a:lnTo>
                  <a:cubicBezTo>
                    <a:pt x="10574" y="3698"/>
                    <a:pt x="10427" y="3698"/>
                    <a:pt x="10279" y="3698"/>
                  </a:cubicBezTo>
                  <a:cubicBezTo>
                    <a:pt x="9835" y="3698"/>
                    <a:pt x="9170" y="3661"/>
                    <a:pt x="8578" y="3587"/>
                  </a:cubicBezTo>
                  <a:cubicBezTo>
                    <a:pt x="8282" y="3550"/>
                    <a:pt x="7987" y="3513"/>
                    <a:pt x="7728" y="3476"/>
                  </a:cubicBezTo>
                  <a:cubicBezTo>
                    <a:pt x="7506" y="3402"/>
                    <a:pt x="7321" y="3365"/>
                    <a:pt x="7247" y="3291"/>
                  </a:cubicBezTo>
                  <a:cubicBezTo>
                    <a:pt x="6951" y="3143"/>
                    <a:pt x="6582" y="2700"/>
                    <a:pt x="6360" y="2367"/>
                  </a:cubicBezTo>
                  <a:cubicBezTo>
                    <a:pt x="6286" y="2256"/>
                    <a:pt x="6212" y="2219"/>
                    <a:pt x="6101" y="2145"/>
                  </a:cubicBezTo>
                  <a:cubicBezTo>
                    <a:pt x="5731" y="1886"/>
                    <a:pt x="5103" y="1553"/>
                    <a:pt x="4363" y="1221"/>
                  </a:cubicBezTo>
                  <a:cubicBezTo>
                    <a:pt x="3661" y="888"/>
                    <a:pt x="2885" y="555"/>
                    <a:pt x="2293" y="333"/>
                  </a:cubicBezTo>
                  <a:lnTo>
                    <a:pt x="2256" y="33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2903;p51">
              <a:extLst>
                <a:ext uri="{FF2B5EF4-FFF2-40B4-BE49-F238E27FC236}">
                  <a16:creationId xmlns:a16="http://schemas.microsoft.com/office/drawing/2014/main" id="{A7F05E70-8ADF-F7D7-BDB9-920B8B19885E}"/>
                </a:ext>
              </a:extLst>
            </p:cNvPr>
            <p:cNvSpPr/>
            <p:nvPr/>
          </p:nvSpPr>
          <p:spPr>
            <a:xfrm>
              <a:off x="2816850" y="4909350"/>
              <a:ext cx="98000" cy="95225"/>
            </a:xfrm>
            <a:custGeom>
              <a:avLst/>
              <a:gdLst/>
              <a:ahLst/>
              <a:cxnLst/>
              <a:rect l="l" t="t" r="r" b="b"/>
              <a:pathLst>
                <a:path w="3920" h="3809" extrusionOk="0">
                  <a:moveTo>
                    <a:pt x="2404" y="1"/>
                  </a:moveTo>
                  <a:cubicBezTo>
                    <a:pt x="2404" y="1"/>
                    <a:pt x="1" y="2293"/>
                    <a:pt x="38" y="2552"/>
                  </a:cubicBezTo>
                  <a:cubicBezTo>
                    <a:pt x="75" y="3144"/>
                    <a:pt x="1442" y="3809"/>
                    <a:pt x="1442" y="3809"/>
                  </a:cubicBezTo>
                  <a:lnTo>
                    <a:pt x="3919" y="2367"/>
                  </a:lnTo>
                  <a:lnTo>
                    <a:pt x="3624" y="1258"/>
                  </a:lnTo>
                  <a:cubicBezTo>
                    <a:pt x="3217" y="260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2904;p51">
              <a:extLst>
                <a:ext uri="{FF2B5EF4-FFF2-40B4-BE49-F238E27FC236}">
                  <a16:creationId xmlns:a16="http://schemas.microsoft.com/office/drawing/2014/main" id="{4853015F-5886-353C-0CC1-FAC47FCE957F}"/>
                </a:ext>
              </a:extLst>
            </p:cNvPr>
            <p:cNvSpPr/>
            <p:nvPr/>
          </p:nvSpPr>
          <p:spPr>
            <a:xfrm>
              <a:off x="2809450" y="4901600"/>
              <a:ext cx="113725" cy="111000"/>
            </a:xfrm>
            <a:custGeom>
              <a:avLst/>
              <a:gdLst/>
              <a:ahLst/>
              <a:cxnLst/>
              <a:rect l="l" t="t" r="r" b="b"/>
              <a:pathLst>
                <a:path w="4549" h="4440" extrusionOk="0">
                  <a:moveTo>
                    <a:pt x="629" y="2751"/>
                  </a:moveTo>
                  <a:lnTo>
                    <a:pt x="614" y="2757"/>
                  </a:lnTo>
                  <a:lnTo>
                    <a:pt x="614" y="2757"/>
                  </a:lnTo>
                  <a:cubicBezTo>
                    <a:pt x="616" y="2753"/>
                    <a:pt x="621" y="2751"/>
                    <a:pt x="629" y="2751"/>
                  </a:cubicBezTo>
                  <a:close/>
                  <a:moveTo>
                    <a:pt x="2769" y="674"/>
                  </a:moveTo>
                  <a:lnTo>
                    <a:pt x="2769" y="674"/>
                  </a:lnTo>
                  <a:cubicBezTo>
                    <a:pt x="2840" y="710"/>
                    <a:pt x="2933" y="762"/>
                    <a:pt x="3032" y="829"/>
                  </a:cubicBezTo>
                  <a:cubicBezTo>
                    <a:pt x="3217" y="1013"/>
                    <a:pt x="3476" y="1272"/>
                    <a:pt x="3624" y="1679"/>
                  </a:cubicBezTo>
                  <a:lnTo>
                    <a:pt x="3846" y="2529"/>
                  </a:lnTo>
                  <a:lnTo>
                    <a:pt x="1733" y="3776"/>
                  </a:lnTo>
                  <a:lnTo>
                    <a:pt x="1733" y="3776"/>
                  </a:lnTo>
                  <a:cubicBezTo>
                    <a:pt x="1584" y="3694"/>
                    <a:pt x="1322" y="3562"/>
                    <a:pt x="1110" y="3380"/>
                  </a:cubicBezTo>
                  <a:cubicBezTo>
                    <a:pt x="962" y="3269"/>
                    <a:pt x="814" y="3158"/>
                    <a:pt x="740" y="3047"/>
                  </a:cubicBezTo>
                  <a:cubicBezTo>
                    <a:pt x="693" y="2999"/>
                    <a:pt x="660" y="2936"/>
                    <a:pt x="643" y="2887"/>
                  </a:cubicBezTo>
                  <a:lnTo>
                    <a:pt x="643" y="2887"/>
                  </a:lnTo>
                  <a:cubicBezTo>
                    <a:pt x="663" y="2849"/>
                    <a:pt x="704" y="2800"/>
                    <a:pt x="777" y="2751"/>
                  </a:cubicBezTo>
                  <a:cubicBezTo>
                    <a:pt x="1036" y="2418"/>
                    <a:pt x="1591" y="1864"/>
                    <a:pt x="2034" y="1383"/>
                  </a:cubicBezTo>
                  <a:cubicBezTo>
                    <a:pt x="2335" y="1082"/>
                    <a:pt x="2608" y="824"/>
                    <a:pt x="2769" y="674"/>
                  </a:cubicBezTo>
                  <a:close/>
                  <a:moveTo>
                    <a:pt x="2722" y="1"/>
                  </a:moveTo>
                  <a:cubicBezTo>
                    <a:pt x="2643" y="1"/>
                    <a:pt x="2569" y="35"/>
                    <a:pt x="2515" y="89"/>
                  </a:cubicBezTo>
                  <a:cubicBezTo>
                    <a:pt x="2515" y="89"/>
                    <a:pt x="1886" y="644"/>
                    <a:pt x="1295" y="1272"/>
                  </a:cubicBezTo>
                  <a:cubicBezTo>
                    <a:pt x="999" y="1568"/>
                    <a:pt x="703" y="1864"/>
                    <a:pt x="481" y="2123"/>
                  </a:cubicBezTo>
                  <a:cubicBezTo>
                    <a:pt x="334" y="2270"/>
                    <a:pt x="260" y="2381"/>
                    <a:pt x="186" y="2492"/>
                  </a:cubicBezTo>
                  <a:lnTo>
                    <a:pt x="75" y="2640"/>
                  </a:lnTo>
                  <a:cubicBezTo>
                    <a:pt x="38" y="2677"/>
                    <a:pt x="1" y="2714"/>
                    <a:pt x="1" y="2862"/>
                  </a:cubicBezTo>
                  <a:cubicBezTo>
                    <a:pt x="1" y="2862"/>
                    <a:pt x="1" y="2862"/>
                    <a:pt x="1" y="2862"/>
                  </a:cubicBezTo>
                  <a:lnTo>
                    <a:pt x="1" y="2862"/>
                  </a:lnTo>
                  <a:cubicBezTo>
                    <a:pt x="1" y="2882"/>
                    <a:pt x="4" y="2897"/>
                    <a:pt x="7" y="2907"/>
                  </a:cubicBezTo>
                  <a:lnTo>
                    <a:pt x="7" y="2907"/>
                  </a:lnTo>
                  <a:cubicBezTo>
                    <a:pt x="53" y="3177"/>
                    <a:pt x="193" y="3352"/>
                    <a:pt x="334" y="3527"/>
                  </a:cubicBezTo>
                  <a:cubicBezTo>
                    <a:pt x="555" y="3786"/>
                    <a:pt x="888" y="4008"/>
                    <a:pt x="1147" y="4156"/>
                  </a:cubicBezTo>
                  <a:cubicBezTo>
                    <a:pt x="1406" y="4304"/>
                    <a:pt x="1628" y="4415"/>
                    <a:pt x="1628" y="4415"/>
                  </a:cubicBezTo>
                  <a:cubicBezTo>
                    <a:pt x="1658" y="4430"/>
                    <a:pt x="1695" y="4439"/>
                    <a:pt x="1733" y="4439"/>
                  </a:cubicBezTo>
                  <a:cubicBezTo>
                    <a:pt x="1787" y="4439"/>
                    <a:pt x="1843" y="4421"/>
                    <a:pt x="1886" y="4378"/>
                  </a:cubicBezTo>
                  <a:lnTo>
                    <a:pt x="4363" y="2936"/>
                  </a:lnTo>
                  <a:cubicBezTo>
                    <a:pt x="4474" y="2862"/>
                    <a:pt x="4548" y="2714"/>
                    <a:pt x="4511" y="2566"/>
                  </a:cubicBezTo>
                  <a:lnTo>
                    <a:pt x="4215" y="1494"/>
                  </a:lnTo>
                  <a:lnTo>
                    <a:pt x="4179" y="1457"/>
                  </a:lnTo>
                  <a:cubicBezTo>
                    <a:pt x="3994" y="903"/>
                    <a:pt x="3624" y="533"/>
                    <a:pt x="3365" y="311"/>
                  </a:cubicBezTo>
                  <a:cubicBezTo>
                    <a:pt x="3069" y="89"/>
                    <a:pt x="2848" y="15"/>
                    <a:pt x="2811" y="15"/>
                  </a:cubicBezTo>
                  <a:cubicBezTo>
                    <a:pt x="2781" y="5"/>
                    <a:pt x="2751" y="1"/>
                    <a:pt x="2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2905;p51">
              <a:extLst>
                <a:ext uri="{FF2B5EF4-FFF2-40B4-BE49-F238E27FC236}">
                  <a16:creationId xmlns:a16="http://schemas.microsoft.com/office/drawing/2014/main" id="{40E3F164-D995-3892-56A9-43E43A70A46C}"/>
                </a:ext>
              </a:extLst>
            </p:cNvPr>
            <p:cNvSpPr/>
            <p:nvPr/>
          </p:nvSpPr>
          <p:spPr>
            <a:xfrm>
              <a:off x="1840825" y="3478600"/>
              <a:ext cx="636850" cy="232925"/>
            </a:xfrm>
            <a:custGeom>
              <a:avLst/>
              <a:gdLst/>
              <a:ahLst/>
              <a:cxnLst/>
              <a:rect l="l" t="t" r="r" b="b"/>
              <a:pathLst>
                <a:path w="25474" h="9317" extrusionOk="0">
                  <a:moveTo>
                    <a:pt x="22590" y="0"/>
                  </a:moveTo>
                  <a:cubicBezTo>
                    <a:pt x="21628" y="0"/>
                    <a:pt x="20187" y="333"/>
                    <a:pt x="20187" y="333"/>
                  </a:cubicBezTo>
                  <a:lnTo>
                    <a:pt x="17414" y="1442"/>
                  </a:lnTo>
                  <a:lnTo>
                    <a:pt x="1" y="4252"/>
                  </a:lnTo>
                  <a:lnTo>
                    <a:pt x="407" y="9317"/>
                  </a:lnTo>
                  <a:lnTo>
                    <a:pt x="17931" y="3623"/>
                  </a:lnTo>
                  <a:lnTo>
                    <a:pt x="23107" y="2071"/>
                  </a:lnTo>
                  <a:cubicBezTo>
                    <a:pt x="23107" y="2071"/>
                    <a:pt x="24327" y="2921"/>
                    <a:pt x="24845" y="3217"/>
                  </a:cubicBezTo>
                  <a:cubicBezTo>
                    <a:pt x="24954" y="3279"/>
                    <a:pt x="25044" y="3305"/>
                    <a:pt x="25120" y="3305"/>
                  </a:cubicBezTo>
                  <a:cubicBezTo>
                    <a:pt x="25404" y="3305"/>
                    <a:pt x="25473" y="2933"/>
                    <a:pt x="25473" y="2699"/>
                  </a:cubicBezTo>
                  <a:cubicBezTo>
                    <a:pt x="25473" y="2403"/>
                    <a:pt x="23514" y="0"/>
                    <a:pt x="22590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2906;p51">
              <a:extLst>
                <a:ext uri="{FF2B5EF4-FFF2-40B4-BE49-F238E27FC236}">
                  <a16:creationId xmlns:a16="http://schemas.microsoft.com/office/drawing/2014/main" id="{EFA1BB44-E0E0-46C9-399F-A8C546B0C660}"/>
                </a:ext>
              </a:extLst>
            </p:cNvPr>
            <p:cNvSpPr/>
            <p:nvPr/>
          </p:nvSpPr>
          <p:spPr>
            <a:xfrm>
              <a:off x="1832500" y="3471200"/>
              <a:ext cx="652575" cy="248325"/>
            </a:xfrm>
            <a:custGeom>
              <a:avLst/>
              <a:gdLst/>
              <a:ahLst/>
              <a:cxnLst/>
              <a:rect l="l" t="t" r="r" b="b"/>
              <a:pathLst>
                <a:path w="26103" h="9933" extrusionOk="0">
                  <a:moveTo>
                    <a:pt x="22923" y="592"/>
                  </a:moveTo>
                  <a:cubicBezTo>
                    <a:pt x="22997" y="592"/>
                    <a:pt x="23292" y="703"/>
                    <a:pt x="23588" y="925"/>
                  </a:cubicBezTo>
                  <a:cubicBezTo>
                    <a:pt x="24032" y="1258"/>
                    <a:pt x="24512" y="1738"/>
                    <a:pt x="24919" y="2219"/>
                  </a:cubicBezTo>
                  <a:cubicBezTo>
                    <a:pt x="25104" y="2441"/>
                    <a:pt x="25252" y="2625"/>
                    <a:pt x="25363" y="2810"/>
                  </a:cubicBezTo>
                  <a:cubicBezTo>
                    <a:pt x="25437" y="2884"/>
                    <a:pt x="25474" y="2958"/>
                    <a:pt x="25474" y="2995"/>
                  </a:cubicBezTo>
                  <a:lnTo>
                    <a:pt x="25509" y="3031"/>
                  </a:lnTo>
                  <a:lnTo>
                    <a:pt x="25509" y="3031"/>
                  </a:lnTo>
                  <a:cubicBezTo>
                    <a:pt x="25503" y="3130"/>
                    <a:pt x="25474" y="3225"/>
                    <a:pt x="25474" y="3291"/>
                  </a:cubicBezTo>
                  <a:cubicBezTo>
                    <a:pt x="25474" y="3291"/>
                    <a:pt x="25437" y="3291"/>
                    <a:pt x="25363" y="3254"/>
                  </a:cubicBezTo>
                  <a:cubicBezTo>
                    <a:pt x="25104" y="3106"/>
                    <a:pt x="24660" y="2810"/>
                    <a:pt x="24291" y="2552"/>
                  </a:cubicBezTo>
                  <a:cubicBezTo>
                    <a:pt x="23921" y="2330"/>
                    <a:pt x="23588" y="2108"/>
                    <a:pt x="23588" y="2108"/>
                  </a:cubicBezTo>
                  <a:cubicBezTo>
                    <a:pt x="23536" y="2082"/>
                    <a:pt x="23484" y="2056"/>
                    <a:pt x="23418" y="2056"/>
                  </a:cubicBezTo>
                  <a:cubicBezTo>
                    <a:pt x="23391" y="2056"/>
                    <a:pt x="23362" y="2060"/>
                    <a:pt x="23329" y="2071"/>
                  </a:cubicBezTo>
                  <a:lnTo>
                    <a:pt x="18153" y="3624"/>
                  </a:lnTo>
                  <a:lnTo>
                    <a:pt x="1036" y="9206"/>
                  </a:lnTo>
                  <a:lnTo>
                    <a:pt x="666" y="4807"/>
                  </a:lnTo>
                  <a:lnTo>
                    <a:pt x="17784" y="2071"/>
                  </a:lnTo>
                  <a:lnTo>
                    <a:pt x="17858" y="2034"/>
                  </a:lnTo>
                  <a:lnTo>
                    <a:pt x="20589" y="905"/>
                  </a:lnTo>
                  <a:lnTo>
                    <a:pt x="20589" y="905"/>
                  </a:lnTo>
                  <a:lnTo>
                    <a:pt x="20594" y="925"/>
                  </a:lnTo>
                  <a:cubicBezTo>
                    <a:pt x="20594" y="925"/>
                    <a:pt x="20667" y="888"/>
                    <a:pt x="20815" y="851"/>
                  </a:cubicBezTo>
                  <a:cubicBezTo>
                    <a:pt x="21259" y="777"/>
                    <a:pt x="22257" y="592"/>
                    <a:pt x="22923" y="592"/>
                  </a:cubicBezTo>
                  <a:close/>
                  <a:moveTo>
                    <a:pt x="22923" y="1"/>
                  </a:moveTo>
                  <a:cubicBezTo>
                    <a:pt x="21924" y="1"/>
                    <a:pt x="20483" y="296"/>
                    <a:pt x="20446" y="296"/>
                  </a:cubicBezTo>
                  <a:lnTo>
                    <a:pt x="20409" y="333"/>
                  </a:lnTo>
                  <a:lnTo>
                    <a:pt x="17674" y="1449"/>
                  </a:lnTo>
                  <a:lnTo>
                    <a:pt x="17674" y="1449"/>
                  </a:lnTo>
                  <a:lnTo>
                    <a:pt x="17673" y="1442"/>
                  </a:lnTo>
                  <a:lnTo>
                    <a:pt x="297" y="4252"/>
                  </a:lnTo>
                  <a:cubicBezTo>
                    <a:pt x="112" y="4252"/>
                    <a:pt x="1" y="4400"/>
                    <a:pt x="38" y="4585"/>
                  </a:cubicBezTo>
                  <a:lnTo>
                    <a:pt x="445" y="9650"/>
                  </a:lnTo>
                  <a:cubicBezTo>
                    <a:pt x="445" y="9724"/>
                    <a:pt x="482" y="9835"/>
                    <a:pt x="592" y="9872"/>
                  </a:cubicBezTo>
                  <a:cubicBezTo>
                    <a:pt x="636" y="9915"/>
                    <a:pt x="679" y="9933"/>
                    <a:pt x="730" y="9933"/>
                  </a:cubicBezTo>
                  <a:cubicBezTo>
                    <a:pt x="766" y="9933"/>
                    <a:pt x="805" y="9924"/>
                    <a:pt x="851" y="9909"/>
                  </a:cubicBezTo>
                  <a:lnTo>
                    <a:pt x="18338" y="4215"/>
                  </a:lnTo>
                  <a:lnTo>
                    <a:pt x="23376" y="2704"/>
                  </a:lnTo>
                  <a:lnTo>
                    <a:pt x="23376" y="2704"/>
                  </a:lnTo>
                  <a:cubicBezTo>
                    <a:pt x="23704" y="2916"/>
                    <a:pt x="24610" y="3502"/>
                    <a:pt x="25030" y="3772"/>
                  </a:cubicBezTo>
                  <a:cubicBezTo>
                    <a:pt x="25178" y="3846"/>
                    <a:pt x="25326" y="3919"/>
                    <a:pt x="25474" y="3919"/>
                  </a:cubicBezTo>
                  <a:cubicBezTo>
                    <a:pt x="25622" y="3919"/>
                    <a:pt x="25732" y="3846"/>
                    <a:pt x="25843" y="3772"/>
                  </a:cubicBezTo>
                  <a:cubicBezTo>
                    <a:pt x="25991" y="3661"/>
                    <a:pt x="26028" y="3513"/>
                    <a:pt x="26065" y="3365"/>
                  </a:cubicBezTo>
                  <a:cubicBezTo>
                    <a:pt x="26102" y="3217"/>
                    <a:pt x="26102" y="3106"/>
                    <a:pt x="26102" y="2995"/>
                  </a:cubicBezTo>
                  <a:cubicBezTo>
                    <a:pt x="26102" y="2884"/>
                    <a:pt x="26102" y="2847"/>
                    <a:pt x="26065" y="2773"/>
                  </a:cubicBezTo>
                  <a:cubicBezTo>
                    <a:pt x="25991" y="2589"/>
                    <a:pt x="25843" y="2367"/>
                    <a:pt x="25622" y="2108"/>
                  </a:cubicBezTo>
                  <a:cubicBezTo>
                    <a:pt x="25289" y="1664"/>
                    <a:pt x="24808" y="1184"/>
                    <a:pt x="24365" y="777"/>
                  </a:cubicBezTo>
                  <a:cubicBezTo>
                    <a:pt x="24106" y="555"/>
                    <a:pt x="23884" y="370"/>
                    <a:pt x="23625" y="222"/>
                  </a:cubicBezTo>
                  <a:cubicBezTo>
                    <a:pt x="23403" y="111"/>
                    <a:pt x="23181" y="1"/>
                    <a:pt x="22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2907;p51">
              <a:extLst>
                <a:ext uri="{FF2B5EF4-FFF2-40B4-BE49-F238E27FC236}">
                  <a16:creationId xmlns:a16="http://schemas.microsoft.com/office/drawing/2014/main" id="{3C27CB27-C81B-E690-6B00-3968E7CD0102}"/>
                </a:ext>
              </a:extLst>
            </p:cNvPr>
            <p:cNvSpPr/>
            <p:nvPr/>
          </p:nvSpPr>
          <p:spPr>
            <a:xfrm>
              <a:off x="2303875" y="3514650"/>
              <a:ext cx="171025" cy="49925"/>
            </a:xfrm>
            <a:custGeom>
              <a:avLst/>
              <a:gdLst/>
              <a:ahLst/>
              <a:cxnLst/>
              <a:rect l="l" t="t" r="r" b="b"/>
              <a:pathLst>
                <a:path w="6841" h="1997" extrusionOk="0">
                  <a:moveTo>
                    <a:pt x="1665" y="0"/>
                  </a:moveTo>
                  <a:lnTo>
                    <a:pt x="1" y="1997"/>
                  </a:lnTo>
                  <a:cubicBezTo>
                    <a:pt x="1" y="1997"/>
                    <a:pt x="334" y="1997"/>
                    <a:pt x="1665" y="1886"/>
                  </a:cubicBezTo>
                  <a:cubicBezTo>
                    <a:pt x="3033" y="1775"/>
                    <a:pt x="3735" y="1146"/>
                    <a:pt x="3735" y="1146"/>
                  </a:cubicBezTo>
                  <a:cubicBezTo>
                    <a:pt x="3735" y="1146"/>
                    <a:pt x="4992" y="1257"/>
                    <a:pt x="5916" y="1257"/>
                  </a:cubicBezTo>
                  <a:cubicBezTo>
                    <a:pt x="6840" y="1257"/>
                    <a:pt x="6545" y="444"/>
                    <a:pt x="5805" y="333"/>
                  </a:cubicBezTo>
                  <a:cubicBezTo>
                    <a:pt x="5103" y="222"/>
                    <a:pt x="1665" y="0"/>
                    <a:pt x="1665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2908;p51">
              <a:extLst>
                <a:ext uri="{FF2B5EF4-FFF2-40B4-BE49-F238E27FC236}">
                  <a16:creationId xmlns:a16="http://schemas.microsoft.com/office/drawing/2014/main" id="{CAF862D6-FBF6-A360-717C-D54B0925C8E2}"/>
                </a:ext>
              </a:extLst>
            </p:cNvPr>
            <p:cNvSpPr/>
            <p:nvPr/>
          </p:nvSpPr>
          <p:spPr>
            <a:xfrm>
              <a:off x="2296500" y="35072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1997" y="0"/>
                  </a:moveTo>
                  <a:cubicBezTo>
                    <a:pt x="1812" y="0"/>
                    <a:pt x="1664" y="111"/>
                    <a:pt x="1664" y="296"/>
                  </a:cubicBezTo>
                  <a:cubicBezTo>
                    <a:pt x="1664" y="444"/>
                    <a:pt x="1775" y="592"/>
                    <a:pt x="1960" y="629"/>
                  </a:cubicBezTo>
                  <a:cubicBezTo>
                    <a:pt x="1960" y="629"/>
                    <a:pt x="2810" y="666"/>
                    <a:pt x="3734" y="740"/>
                  </a:cubicBezTo>
                  <a:cubicBezTo>
                    <a:pt x="4695" y="814"/>
                    <a:pt x="5731" y="888"/>
                    <a:pt x="6063" y="925"/>
                  </a:cubicBezTo>
                  <a:cubicBezTo>
                    <a:pt x="6211" y="962"/>
                    <a:pt x="6322" y="999"/>
                    <a:pt x="6396" y="1073"/>
                  </a:cubicBezTo>
                  <a:lnTo>
                    <a:pt x="6470" y="1147"/>
                  </a:lnTo>
                  <a:lnTo>
                    <a:pt x="6470" y="1183"/>
                  </a:lnTo>
                  <a:cubicBezTo>
                    <a:pt x="6470" y="1220"/>
                    <a:pt x="6359" y="1257"/>
                    <a:pt x="6211" y="1257"/>
                  </a:cubicBezTo>
                  <a:cubicBezTo>
                    <a:pt x="5768" y="1257"/>
                    <a:pt x="5213" y="1220"/>
                    <a:pt x="4806" y="1183"/>
                  </a:cubicBezTo>
                  <a:cubicBezTo>
                    <a:pt x="4363" y="1183"/>
                    <a:pt x="4067" y="1147"/>
                    <a:pt x="4067" y="1147"/>
                  </a:cubicBezTo>
                  <a:cubicBezTo>
                    <a:pt x="3993" y="1147"/>
                    <a:pt x="3882" y="1147"/>
                    <a:pt x="3845" y="1220"/>
                  </a:cubicBezTo>
                  <a:cubicBezTo>
                    <a:pt x="3808" y="1220"/>
                    <a:pt x="3180" y="1775"/>
                    <a:pt x="1960" y="1849"/>
                  </a:cubicBezTo>
                  <a:cubicBezTo>
                    <a:pt x="1257" y="1923"/>
                    <a:pt x="850" y="1960"/>
                    <a:pt x="629" y="1960"/>
                  </a:cubicBezTo>
                  <a:lnTo>
                    <a:pt x="296" y="1960"/>
                  </a:lnTo>
                  <a:cubicBezTo>
                    <a:pt x="148" y="1960"/>
                    <a:pt x="0" y="2108"/>
                    <a:pt x="0" y="2293"/>
                  </a:cubicBezTo>
                  <a:cubicBezTo>
                    <a:pt x="0" y="2440"/>
                    <a:pt x="148" y="2588"/>
                    <a:pt x="296" y="2588"/>
                  </a:cubicBezTo>
                  <a:cubicBezTo>
                    <a:pt x="333" y="2588"/>
                    <a:pt x="629" y="2588"/>
                    <a:pt x="1997" y="2477"/>
                  </a:cubicBezTo>
                  <a:cubicBezTo>
                    <a:pt x="3158" y="2388"/>
                    <a:pt x="3888" y="1939"/>
                    <a:pt x="4147" y="1748"/>
                  </a:cubicBezTo>
                  <a:lnTo>
                    <a:pt x="4147" y="1748"/>
                  </a:lnTo>
                  <a:cubicBezTo>
                    <a:pt x="4475" y="1775"/>
                    <a:pt x="5429" y="1849"/>
                    <a:pt x="6211" y="1849"/>
                  </a:cubicBezTo>
                  <a:cubicBezTo>
                    <a:pt x="6470" y="1849"/>
                    <a:pt x="6655" y="1812"/>
                    <a:pt x="6840" y="1701"/>
                  </a:cubicBezTo>
                  <a:cubicBezTo>
                    <a:pt x="6988" y="1590"/>
                    <a:pt x="7099" y="1405"/>
                    <a:pt x="7099" y="1220"/>
                  </a:cubicBezTo>
                  <a:cubicBezTo>
                    <a:pt x="7099" y="962"/>
                    <a:pt x="6988" y="777"/>
                    <a:pt x="6803" y="629"/>
                  </a:cubicBezTo>
                  <a:cubicBezTo>
                    <a:pt x="6655" y="481"/>
                    <a:pt x="6433" y="370"/>
                    <a:pt x="6137" y="296"/>
                  </a:cubicBezTo>
                  <a:cubicBezTo>
                    <a:pt x="5768" y="259"/>
                    <a:pt x="4732" y="185"/>
                    <a:pt x="3771" y="111"/>
                  </a:cubicBezTo>
                  <a:cubicBezTo>
                    <a:pt x="2847" y="37"/>
                    <a:pt x="1997" y="0"/>
                    <a:pt x="1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2909;p51">
              <a:extLst>
                <a:ext uri="{FF2B5EF4-FFF2-40B4-BE49-F238E27FC236}">
                  <a16:creationId xmlns:a16="http://schemas.microsoft.com/office/drawing/2014/main" id="{47AE5F24-9455-8664-0EC0-D2D1AA384305}"/>
                </a:ext>
              </a:extLst>
            </p:cNvPr>
            <p:cNvSpPr/>
            <p:nvPr/>
          </p:nvSpPr>
          <p:spPr>
            <a:xfrm>
              <a:off x="1536750" y="3107250"/>
              <a:ext cx="905800" cy="1073350"/>
            </a:xfrm>
            <a:custGeom>
              <a:avLst/>
              <a:gdLst/>
              <a:ahLst/>
              <a:cxnLst/>
              <a:rect l="l" t="t" r="r" b="b"/>
              <a:pathLst>
                <a:path w="36232" h="42934" extrusionOk="0">
                  <a:moveTo>
                    <a:pt x="12856" y="1"/>
                  </a:moveTo>
                  <a:cubicBezTo>
                    <a:pt x="7710" y="1"/>
                    <a:pt x="4615" y="2378"/>
                    <a:pt x="4215" y="7090"/>
                  </a:cubicBezTo>
                  <a:cubicBezTo>
                    <a:pt x="3734" y="12784"/>
                    <a:pt x="2921" y="20881"/>
                    <a:pt x="2440" y="25095"/>
                  </a:cubicBezTo>
                  <a:cubicBezTo>
                    <a:pt x="1923" y="29310"/>
                    <a:pt x="0" y="30419"/>
                    <a:pt x="333" y="34819"/>
                  </a:cubicBezTo>
                  <a:cubicBezTo>
                    <a:pt x="629" y="39181"/>
                    <a:pt x="3069" y="42434"/>
                    <a:pt x="7284" y="42730"/>
                  </a:cubicBezTo>
                  <a:cubicBezTo>
                    <a:pt x="9090" y="42873"/>
                    <a:pt x="10563" y="42934"/>
                    <a:pt x="12094" y="42934"/>
                  </a:cubicBezTo>
                  <a:cubicBezTo>
                    <a:pt x="14135" y="42934"/>
                    <a:pt x="16278" y="42825"/>
                    <a:pt x="19447" y="42656"/>
                  </a:cubicBezTo>
                  <a:cubicBezTo>
                    <a:pt x="24105" y="42398"/>
                    <a:pt x="33754" y="41362"/>
                    <a:pt x="33754" y="41362"/>
                  </a:cubicBezTo>
                  <a:cubicBezTo>
                    <a:pt x="33754" y="41362"/>
                    <a:pt x="35455" y="37591"/>
                    <a:pt x="35603" y="35817"/>
                  </a:cubicBezTo>
                  <a:cubicBezTo>
                    <a:pt x="35751" y="34042"/>
                    <a:pt x="36232" y="28681"/>
                    <a:pt x="35270" y="28681"/>
                  </a:cubicBezTo>
                  <a:cubicBezTo>
                    <a:pt x="34309" y="28681"/>
                    <a:pt x="15713" y="29606"/>
                    <a:pt x="15713" y="29606"/>
                  </a:cubicBezTo>
                  <a:lnTo>
                    <a:pt x="16859" y="22507"/>
                  </a:lnTo>
                  <a:cubicBezTo>
                    <a:pt x="16859" y="22507"/>
                    <a:pt x="20741" y="19882"/>
                    <a:pt x="21074" y="18293"/>
                  </a:cubicBezTo>
                  <a:cubicBezTo>
                    <a:pt x="21369" y="16666"/>
                    <a:pt x="21221" y="9678"/>
                    <a:pt x="20408" y="5944"/>
                  </a:cubicBezTo>
                  <a:cubicBezTo>
                    <a:pt x="19595" y="2247"/>
                    <a:pt x="16193" y="288"/>
                    <a:pt x="16193" y="288"/>
                  </a:cubicBezTo>
                  <a:cubicBezTo>
                    <a:pt x="15002" y="97"/>
                    <a:pt x="13888" y="1"/>
                    <a:pt x="12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2910;p51">
              <a:extLst>
                <a:ext uri="{FF2B5EF4-FFF2-40B4-BE49-F238E27FC236}">
                  <a16:creationId xmlns:a16="http://schemas.microsoft.com/office/drawing/2014/main" id="{90840158-22DE-5D56-034A-85EFFAE40426}"/>
                </a:ext>
              </a:extLst>
            </p:cNvPr>
            <p:cNvSpPr/>
            <p:nvPr/>
          </p:nvSpPr>
          <p:spPr>
            <a:xfrm>
              <a:off x="1535825" y="3099650"/>
              <a:ext cx="904875" cy="1088800"/>
            </a:xfrm>
            <a:custGeom>
              <a:avLst/>
              <a:gdLst/>
              <a:ahLst/>
              <a:cxnLst/>
              <a:rect l="l" t="t" r="r" b="b"/>
              <a:pathLst>
                <a:path w="36195" h="43552" extrusionOk="0">
                  <a:moveTo>
                    <a:pt x="12940" y="629"/>
                  </a:moveTo>
                  <a:cubicBezTo>
                    <a:pt x="13914" y="629"/>
                    <a:pt x="14958" y="699"/>
                    <a:pt x="16106" y="874"/>
                  </a:cubicBezTo>
                  <a:lnTo>
                    <a:pt x="16106" y="874"/>
                  </a:lnTo>
                  <a:lnTo>
                    <a:pt x="16120" y="888"/>
                  </a:lnTo>
                  <a:cubicBezTo>
                    <a:pt x="16267" y="999"/>
                    <a:pt x="17118" y="1516"/>
                    <a:pt x="18005" y="2440"/>
                  </a:cubicBezTo>
                  <a:cubicBezTo>
                    <a:pt x="18855" y="3365"/>
                    <a:pt x="19780" y="4659"/>
                    <a:pt x="20149" y="6322"/>
                  </a:cubicBezTo>
                  <a:cubicBezTo>
                    <a:pt x="20704" y="8836"/>
                    <a:pt x="20926" y="12903"/>
                    <a:pt x="20926" y="15713"/>
                  </a:cubicBezTo>
                  <a:cubicBezTo>
                    <a:pt x="20926" y="17007"/>
                    <a:pt x="20889" y="18042"/>
                    <a:pt x="20778" y="18523"/>
                  </a:cubicBezTo>
                  <a:cubicBezTo>
                    <a:pt x="20741" y="18818"/>
                    <a:pt x="20445" y="19262"/>
                    <a:pt x="20075" y="19706"/>
                  </a:cubicBezTo>
                  <a:cubicBezTo>
                    <a:pt x="19484" y="20408"/>
                    <a:pt x="18634" y="21111"/>
                    <a:pt x="17931" y="21628"/>
                  </a:cubicBezTo>
                  <a:cubicBezTo>
                    <a:pt x="17598" y="21924"/>
                    <a:pt x="17303" y="22146"/>
                    <a:pt x="17081" y="22294"/>
                  </a:cubicBezTo>
                  <a:cubicBezTo>
                    <a:pt x="16859" y="22442"/>
                    <a:pt x="16711" y="22552"/>
                    <a:pt x="16711" y="22552"/>
                  </a:cubicBezTo>
                  <a:cubicBezTo>
                    <a:pt x="16637" y="22589"/>
                    <a:pt x="16600" y="22663"/>
                    <a:pt x="16563" y="22737"/>
                  </a:cubicBezTo>
                  <a:lnTo>
                    <a:pt x="15454" y="29873"/>
                  </a:lnTo>
                  <a:cubicBezTo>
                    <a:pt x="15417" y="29984"/>
                    <a:pt x="15454" y="30058"/>
                    <a:pt x="15528" y="30131"/>
                  </a:cubicBezTo>
                  <a:cubicBezTo>
                    <a:pt x="15565" y="30205"/>
                    <a:pt x="15676" y="30242"/>
                    <a:pt x="15750" y="30242"/>
                  </a:cubicBezTo>
                  <a:cubicBezTo>
                    <a:pt x="15750" y="30242"/>
                    <a:pt x="16933" y="30168"/>
                    <a:pt x="18671" y="30094"/>
                  </a:cubicBezTo>
                  <a:cubicBezTo>
                    <a:pt x="21332" y="29947"/>
                    <a:pt x="25288" y="29762"/>
                    <a:pt x="28727" y="29614"/>
                  </a:cubicBezTo>
                  <a:cubicBezTo>
                    <a:pt x="30427" y="29503"/>
                    <a:pt x="31980" y="29429"/>
                    <a:pt x="33163" y="29392"/>
                  </a:cubicBezTo>
                  <a:cubicBezTo>
                    <a:pt x="34280" y="29357"/>
                    <a:pt x="35068" y="29322"/>
                    <a:pt x="35276" y="29318"/>
                  </a:cubicBezTo>
                  <a:lnTo>
                    <a:pt x="35276" y="29318"/>
                  </a:lnTo>
                  <a:cubicBezTo>
                    <a:pt x="35311" y="29322"/>
                    <a:pt x="35346" y="29361"/>
                    <a:pt x="35381" y="29466"/>
                  </a:cubicBezTo>
                  <a:cubicBezTo>
                    <a:pt x="35455" y="29651"/>
                    <a:pt x="35529" y="29984"/>
                    <a:pt x="35529" y="30316"/>
                  </a:cubicBezTo>
                  <a:cubicBezTo>
                    <a:pt x="35566" y="30686"/>
                    <a:pt x="35603" y="31130"/>
                    <a:pt x="35603" y="31573"/>
                  </a:cubicBezTo>
                  <a:cubicBezTo>
                    <a:pt x="35603" y="33200"/>
                    <a:pt x="35418" y="35159"/>
                    <a:pt x="35344" y="36121"/>
                  </a:cubicBezTo>
                  <a:cubicBezTo>
                    <a:pt x="35270" y="36934"/>
                    <a:pt x="34790" y="38302"/>
                    <a:pt x="34383" y="39448"/>
                  </a:cubicBezTo>
                  <a:cubicBezTo>
                    <a:pt x="34161" y="40040"/>
                    <a:pt x="33939" y="40557"/>
                    <a:pt x="33755" y="40927"/>
                  </a:cubicBezTo>
                  <a:cubicBezTo>
                    <a:pt x="33681" y="41129"/>
                    <a:pt x="33617" y="41286"/>
                    <a:pt x="33570" y="41392"/>
                  </a:cubicBezTo>
                  <a:lnTo>
                    <a:pt x="33570" y="41392"/>
                  </a:lnTo>
                  <a:cubicBezTo>
                    <a:pt x="33323" y="41419"/>
                    <a:pt x="32836" y="41469"/>
                    <a:pt x="32165" y="41518"/>
                  </a:cubicBezTo>
                  <a:cubicBezTo>
                    <a:pt x="29244" y="41851"/>
                    <a:pt x="22959" y="42443"/>
                    <a:pt x="19484" y="42628"/>
                  </a:cubicBezTo>
                  <a:cubicBezTo>
                    <a:pt x="16230" y="42812"/>
                    <a:pt x="14049" y="42923"/>
                    <a:pt x="11979" y="42923"/>
                  </a:cubicBezTo>
                  <a:cubicBezTo>
                    <a:pt x="10500" y="42923"/>
                    <a:pt x="9095" y="42886"/>
                    <a:pt x="7358" y="42738"/>
                  </a:cubicBezTo>
                  <a:cubicBezTo>
                    <a:pt x="5324" y="42591"/>
                    <a:pt x="3734" y="41740"/>
                    <a:pt x="2625" y="40409"/>
                  </a:cubicBezTo>
                  <a:cubicBezTo>
                    <a:pt x="1479" y="39078"/>
                    <a:pt x="814" y="37230"/>
                    <a:pt x="666" y="35086"/>
                  </a:cubicBezTo>
                  <a:cubicBezTo>
                    <a:pt x="629" y="34753"/>
                    <a:pt x="629" y="34457"/>
                    <a:pt x="629" y="34161"/>
                  </a:cubicBezTo>
                  <a:cubicBezTo>
                    <a:pt x="629" y="32387"/>
                    <a:pt x="1036" y="31241"/>
                    <a:pt x="1516" y="29984"/>
                  </a:cubicBezTo>
                  <a:cubicBezTo>
                    <a:pt x="1997" y="28727"/>
                    <a:pt x="2551" y="27396"/>
                    <a:pt x="2773" y="25436"/>
                  </a:cubicBezTo>
                  <a:cubicBezTo>
                    <a:pt x="3254" y="21222"/>
                    <a:pt x="4067" y="13088"/>
                    <a:pt x="4548" y="7431"/>
                  </a:cubicBezTo>
                  <a:cubicBezTo>
                    <a:pt x="4733" y="5102"/>
                    <a:pt x="5583" y="3439"/>
                    <a:pt x="6988" y="2329"/>
                  </a:cubicBezTo>
                  <a:cubicBezTo>
                    <a:pt x="8393" y="1183"/>
                    <a:pt x="10389" y="629"/>
                    <a:pt x="12940" y="629"/>
                  </a:cubicBezTo>
                  <a:close/>
                  <a:moveTo>
                    <a:pt x="12940" y="0"/>
                  </a:moveTo>
                  <a:cubicBezTo>
                    <a:pt x="10315" y="0"/>
                    <a:pt x="8171" y="592"/>
                    <a:pt x="6618" y="1849"/>
                  </a:cubicBezTo>
                  <a:cubicBezTo>
                    <a:pt x="5065" y="3069"/>
                    <a:pt x="4141" y="4954"/>
                    <a:pt x="3919" y="7358"/>
                  </a:cubicBezTo>
                  <a:cubicBezTo>
                    <a:pt x="3439" y="13051"/>
                    <a:pt x="2625" y="21148"/>
                    <a:pt x="2145" y="25362"/>
                  </a:cubicBezTo>
                  <a:cubicBezTo>
                    <a:pt x="1923" y="27248"/>
                    <a:pt x="1405" y="28505"/>
                    <a:pt x="925" y="29762"/>
                  </a:cubicBezTo>
                  <a:cubicBezTo>
                    <a:pt x="444" y="31019"/>
                    <a:pt x="0" y="32313"/>
                    <a:pt x="0" y="34161"/>
                  </a:cubicBezTo>
                  <a:cubicBezTo>
                    <a:pt x="0" y="34457"/>
                    <a:pt x="37" y="34790"/>
                    <a:pt x="37" y="35123"/>
                  </a:cubicBezTo>
                  <a:cubicBezTo>
                    <a:pt x="222" y="37378"/>
                    <a:pt x="925" y="39337"/>
                    <a:pt x="2145" y="40779"/>
                  </a:cubicBezTo>
                  <a:cubicBezTo>
                    <a:pt x="3365" y="42258"/>
                    <a:pt x="5102" y="43182"/>
                    <a:pt x="7284" y="43367"/>
                  </a:cubicBezTo>
                  <a:cubicBezTo>
                    <a:pt x="9058" y="43478"/>
                    <a:pt x="10500" y="43552"/>
                    <a:pt x="11979" y="43552"/>
                  </a:cubicBezTo>
                  <a:cubicBezTo>
                    <a:pt x="14086" y="43552"/>
                    <a:pt x="16267" y="43441"/>
                    <a:pt x="19521" y="43256"/>
                  </a:cubicBezTo>
                  <a:cubicBezTo>
                    <a:pt x="24179" y="42997"/>
                    <a:pt x="33828" y="41999"/>
                    <a:pt x="33828" y="41999"/>
                  </a:cubicBezTo>
                  <a:cubicBezTo>
                    <a:pt x="33939" y="41962"/>
                    <a:pt x="34013" y="41888"/>
                    <a:pt x="34087" y="41814"/>
                  </a:cubicBezTo>
                  <a:cubicBezTo>
                    <a:pt x="34087" y="41814"/>
                    <a:pt x="34494" y="40853"/>
                    <a:pt x="34938" y="39670"/>
                  </a:cubicBezTo>
                  <a:cubicBezTo>
                    <a:pt x="35381" y="38487"/>
                    <a:pt x="35862" y="37119"/>
                    <a:pt x="35936" y="36158"/>
                  </a:cubicBezTo>
                  <a:cubicBezTo>
                    <a:pt x="36047" y="35196"/>
                    <a:pt x="36195" y="33237"/>
                    <a:pt x="36195" y="31573"/>
                  </a:cubicBezTo>
                  <a:cubicBezTo>
                    <a:pt x="36195" y="30871"/>
                    <a:pt x="36195" y="30205"/>
                    <a:pt x="36084" y="29688"/>
                  </a:cubicBezTo>
                  <a:cubicBezTo>
                    <a:pt x="36047" y="29466"/>
                    <a:pt x="35973" y="29244"/>
                    <a:pt x="35862" y="29059"/>
                  </a:cubicBezTo>
                  <a:cubicBezTo>
                    <a:pt x="35825" y="28948"/>
                    <a:pt x="35751" y="28874"/>
                    <a:pt x="35640" y="28801"/>
                  </a:cubicBezTo>
                  <a:cubicBezTo>
                    <a:pt x="35566" y="28727"/>
                    <a:pt x="35455" y="28690"/>
                    <a:pt x="35307" y="28690"/>
                  </a:cubicBezTo>
                  <a:cubicBezTo>
                    <a:pt x="35048" y="28690"/>
                    <a:pt x="33718" y="28764"/>
                    <a:pt x="31832" y="28837"/>
                  </a:cubicBezTo>
                  <a:cubicBezTo>
                    <a:pt x="26798" y="29068"/>
                    <a:pt x="17985" y="29503"/>
                    <a:pt x="16108" y="29596"/>
                  </a:cubicBezTo>
                  <a:lnTo>
                    <a:pt x="16108" y="29596"/>
                  </a:lnTo>
                  <a:lnTo>
                    <a:pt x="17176" y="22948"/>
                  </a:lnTo>
                  <a:lnTo>
                    <a:pt x="17176" y="22948"/>
                  </a:lnTo>
                  <a:cubicBezTo>
                    <a:pt x="17480" y="22747"/>
                    <a:pt x="18267" y="22211"/>
                    <a:pt x="19077" y="21517"/>
                  </a:cubicBezTo>
                  <a:cubicBezTo>
                    <a:pt x="19595" y="21111"/>
                    <a:pt x="20112" y="20630"/>
                    <a:pt x="20519" y="20112"/>
                  </a:cubicBezTo>
                  <a:cubicBezTo>
                    <a:pt x="20963" y="19632"/>
                    <a:pt x="21295" y="19151"/>
                    <a:pt x="21406" y="18634"/>
                  </a:cubicBezTo>
                  <a:cubicBezTo>
                    <a:pt x="21517" y="18079"/>
                    <a:pt x="21554" y="17044"/>
                    <a:pt x="21554" y="15713"/>
                  </a:cubicBezTo>
                  <a:cubicBezTo>
                    <a:pt x="21554" y="12866"/>
                    <a:pt x="21295" y="8799"/>
                    <a:pt x="20741" y="6211"/>
                  </a:cubicBezTo>
                  <a:cubicBezTo>
                    <a:pt x="20334" y="4252"/>
                    <a:pt x="19225" y="2810"/>
                    <a:pt x="18264" y="1812"/>
                  </a:cubicBezTo>
                  <a:cubicBezTo>
                    <a:pt x="17266" y="851"/>
                    <a:pt x="16415" y="333"/>
                    <a:pt x="16378" y="333"/>
                  </a:cubicBezTo>
                  <a:lnTo>
                    <a:pt x="16267" y="296"/>
                  </a:lnTo>
                  <a:cubicBezTo>
                    <a:pt x="15084" y="111"/>
                    <a:pt x="1397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2911;p51">
              <a:extLst>
                <a:ext uri="{FF2B5EF4-FFF2-40B4-BE49-F238E27FC236}">
                  <a16:creationId xmlns:a16="http://schemas.microsoft.com/office/drawing/2014/main" id="{AA906641-5669-0EC8-D46F-6C6B8CEF574C}"/>
                </a:ext>
              </a:extLst>
            </p:cNvPr>
            <p:cNvSpPr/>
            <p:nvPr/>
          </p:nvSpPr>
          <p:spPr>
            <a:xfrm>
              <a:off x="2022900" y="2863875"/>
              <a:ext cx="279150" cy="311575"/>
            </a:xfrm>
            <a:custGeom>
              <a:avLst/>
              <a:gdLst/>
              <a:ahLst/>
              <a:cxnLst/>
              <a:rect l="l" t="t" r="r" b="b"/>
              <a:pathLst>
                <a:path w="11166" h="12463" extrusionOk="0">
                  <a:moveTo>
                    <a:pt x="8878" y="1"/>
                  </a:moveTo>
                  <a:cubicBezTo>
                    <a:pt x="8592" y="1"/>
                    <a:pt x="8271" y="46"/>
                    <a:pt x="7913" y="152"/>
                  </a:cubicBezTo>
                  <a:cubicBezTo>
                    <a:pt x="5177" y="965"/>
                    <a:pt x="1" y="8396"/>
                    <a:pt x="1" y="8396"/>
                  </a:cubicBezTo>
                  <a:cubicBezTo>
                    <a:pt x="1" y="8396"/>
                    <a:pt x="1775" y="12463"/>
                    <a:pt x="2737" y="12463"/>
                  </a:cubicBezTo>
                  <a:cubicBezTo>
                    <a:pt x="3735" y="12463"/>
                    <a:pt x="7765" y="10836"/>
                    <a:pt x="9244" y="8248"/>
                  </a:cubicBezTo>
                  <a:cubicBezTo>
                    <a:pt x="10685" y="5660"/>
                    <a:pt x="11166" y="2074"/>
                    <a:pt x="11166" y="2074"/>
                  </a:cubicBezTo>
                  <a:cubicBezTo>
                    <a:pt x="11166" y="2074"/>
                    <a:pt x="10802" y="1"/>
                    <a:pt x="8878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2912;p51">
              <a:extLst>
                <a:ext uri="{FF2B5EF4-FFF2-40B4-BE49-F238E27FC236}">
                  <a16:creationId xmlns:a16="http://schemas.microsoft.com/office/drawing/2014/main" id="{80600D78-3627-0798-E513-379C92106B8B}"/>
                </a:ext>
              </a:extLst>
            </p:cNvPr>
            <p:cNvSpPr/>
            <p:nvPr/>
          </p:nvSpPr>
          <p:spPr>
            <a:xfrm>
              <a:off x="2014600" y="2855650"/>
              <a:ext cx="294850" cy="327200"/>
            </a:xfrm>
            <a:custGeom>
              <a:avLst/>
              <a:gdLst/>
              <a:ahLst/>
              <a:cxnLst/>
              <a:rect l="l" t="t" r="r" b="b"/>
              <a:pathLst>
                <a:path w="11794" h="13088" extrusionOk="0">
                  <a:moveTo>
                    <a:pt x="9206" y="629"/>
                  </a:moveTo>
                  <a:cubicBezTo>
                    <a:pt x="9649" y="629"/>
                    <a:pt x="9945" y="739"/>
                    <a:pt x="10204" y="924"/>
                  </a:cubicBezTo>
                  <a:cubicBezTo>
                    <a:pt x="10611" y="1146"/>
                    <a:pt x="10869" y="1553"/>
                    <a:pt x="11017" y="1886"/>
                  </a:cubicBezTo>
                  <a:cubicBezTo>
                    <a:pt x="11091" y="2033"/>
                    <a:pt x="11128" y="2181"/>
                    <a:pt x="11165" y="2292"/>
                  </a:cubicBezTo>
                  <a:lnTo>
                    <a:pt x="11197" y="2418"/>
                  </a:lnTo>
                  <a:lnTo>
                    <a:pt x="11197" y="2418"/>
                  </a:lnTo>
                  <a:cubicBezTo>
                    <a:pt x="11192" y="2445"/>
                    <a:pt x="11183" y="2479"/>
                    <a:pt x="11165" y="2514"/>
                  </a:cubicBezTo>
                  <a:cubicBezTo>
                    <a:pt x="11054" y="3217"/>
                    <a:pt x="10537" y="6211"/>
                    <a:pt x="9280" y="8429"/>
                  </a:cubicBezTo>
                  <a:cubicBezTo>
                    <a:pt x="8614" y="9649"/>
                    <a:pt x="7283" y="10685"/>
                    <a:pt x="5989" y="11387"/>
                  </a:cubicBezTo>
                  <a:cubicBezTo>
                    <a:pt x="5361" y="11757"/>
                    <a:pt x="4695" y="12016"/>
                    <a:pt x="4178" y="12200"/>
                  </a:cubicBezTo>
                  <a:cubicBezTo>
                    <a:pt x="3660" y="12385"/>
                    <a:pt x="3254" y="12496"/>
                    <a:pt x="3069" y="12496"/>
                  </a:cubicBezTo>
                  <a:cubicBezTo>
                    <a:pt x="3069" y="12496"/>
                    <a:pt x="2995" y="12459"/>
                    <a:pt x="2884" y="12385"/>
                  </a:cubicBezTo>
                  <a:cubicBezTo>
                    <a:pt x="2662" y="12200"/>
                    <a:pt x="2403" y="11905"/>
                    <a:pt x="2144" y="11498"/>
                  </a:cubicBezTo>
                  <a:cubicBezTo>
                    <a:pt x="1775" y="10943"/>
                    <a:pt x="1368" y="10204"/>
                    <a:pt x="1072" y="9612"/>
                  </a:cubicBezTo>
                  <a:cubicBezTo>
                    <a:pt x="924" y="9317"/>
                    <a:pt x="813" y="9095"/>
                    <a:pt x="740" y="8910"/>
                  </a:cubicBezTo>
                  <a:cubicBezTo>
                    <a:pt x="719" y="8860"/>
                    <a:pt x="699" y="8815"/>
                    <a:pt x="681" y="8776"/>
                  </a:cubicBezTo>
                  <a:lnTo>
                    <a:pt x="681" y="8776"/>
                  </a:lnTo>
                  <a:cubicBezTo>
                    <a:pt x="715" y="8725"/>
                    <a:pt x="759" y="8659"/>
                    <a:pt x="813" y="8577"/>
                  </a:cubicBezTo>
                  <a:cubicBezTo>
                    <a:pt x="1294" y="7875"/>
                    <a:pt x="2625" y="6063"/>
                    <a:pt x="4104" y="4363"/>
                  </a:cubicBezTo>
                  <a:cubicBezTo>
                    <a:pt x="4880" y="3512"/>
                    <a:pt x="5657" y="2699"/>
                    <a:pt x="6396" y="2033"/>
                  </a:cubicBezTo>
                  <a:cubicBezTo>
                    <a:pt x="7135" y="1405"/>
                    <a:pt x="7838" y="924"/>
                    <a:pt x="8355" y="776"/>
                  </a:cubicBezTo>
                  <a:cubicBezTo>
                    <a:pt x="8688" y="666"/>
                    <a:pt x="8947" y="629"/>
                    <a:pt x="9206" y="629"/>
                  </a:cubicBezTo>
                  <a:close/>
                  <a:moveTo>
                    <a:pt x="9206" y="0"/>
                  </a:moveTo>
                  <a:cubicBezTo>
                    <a:pt x="8910" y="0"/>
                    <a:pt x="8540" y="74"/>
                    <a:pt x="8171" y="185"/>
                  </a:cubicBezTo>
                  <a:cubicBezTo>
                    <a:pt x="7394" y="407"/>
                    <a:pt x="6544" y="1072"/>
                    <a:pt x="5657" y="1886"/>
                  </a:cubicBezTo>
                  <a:cubicBezTo>
                    <a:pt x="2995" y="4363"/>
                    <a:pt x="74" y="8540"/>
                    <a:pt x="74" y="8577"/>
                  </a:cubicBezTo>
                  <a:cubicBezTo>
                    <a:pt x="0" y="8651"/>
                    <a:pt x="0" y="8762"/>
                    <a:pt x="37" y="8873"/>
                  </a:cubicBezTo>
                  <a:cubicBezTo>
                    <a:pt x="37" y="8873"/>
                    <a:pt x="481" y="9871"/>
                    <a:pt x="1072" y="10906"/>
                  </a:cubicBezTo>
                  <a:cubicBezTo>
                    <a:pt x="1368" y="11424"/>
                    <a:pt x="1664" y="11942"/>
                    <a:pt x="1997" y="12348"/>
                  </a:cubicBezTo>
                  <a:cubicBezTo>
                    <a:pt x="2144" y="12533"/>
                    <a:pt x="2329" y="12718"/>
                    <a:pt x="2477" y="12866"/>
                  </a:cubicBezTo>
                  <a:cubicBezTo>
                    <a:pt x="2662" y="12977"/>
                    <a:pt x="2847" y="13088"/>
                    <a:pt x="3069" y="13088"/>
                  </a:cubicBezTo>
                  <a:cubicBezTo>
                    <a:pt x="3401" y="13088"/>
                    <a:pt x="3845" y="12977"/>
                    <a:pt x="4400" y="12792"/>
                  </a:cubicBezTo>
                  <a:cubicBezTo>
                    <a:pt x="5250" y="12496"/>
                    <a:pt x="6285" y="11979"/>
                    <a:pt x="7283" y="11313"/>
                  </a:cubicBezTo>
                  <a:cubicBezTo>
                    <a:pt x="8282" y="10611"/>
                    <a:pt x="9243" y="9760"/>
                    <a:pt x="9834" y="8725"/>
                  </a:cubicBezTo>
                  <a:cubicBezTo>
                    <a:pt x="11313" y="6063"/>
                    <a:pt x="11794" y="2477"/>
                    <a:pt x="11794" y="2440"/>
                  </a:cubicBezTo>
                  <a:lnTo>
                    <a:pt x="11794" y="2366"/>
                  </a:lnTo>
                  <a:cubicBezTo>
                    <a:pt x="11794" y="2329"/>
                    <a:pt x="11720" y="1775"/>
                    <a:pt x="11350" y="1220"/>
                  </a:cubicBezTo>
                  <a:cubicBezTo>
                    <a:pt x="11165" y="924"/>
                    <a:pt x="10906" y="629"/>
                    <a:pt x="10537" y="407"/>
                  </a:cubicBezTo>
                  <a:cubicBezTo>
                    <a:pt x="10204" y="148"/>
                    <a:pt x="9760" y="0"/>
                    <a:pt x="9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2913;p51">
              <a:extLst>
                <a:ext uri="{FF2B5EF4-FFF2-40B4-BE49-F238E27FC236}">
                  <a16:creationId xmlns:a16="http://schemas.microsoft.com/office/drawing/2014/main" id="{FA98A8C4-E926-5473-5164-0B3E358A1935}"/>
                </a:ext>
              </a:extLst>
            </p:cNvPr>
            <p:cNvSpPr/>
            <p:nvPr/>
          </p:nvSpPr>
          <p:spPr>
            <a:xfrm>
              <a:off x="1440650" y="2636575"/>
              <a:ext cx="1007450" cy="899975"/>
            </a:xfrm>
            <a:custGeom>
              <a:avLst/>
              <a:gdLst/>
              <a:ahLst/>
              <a:cxnLst/>
              <a:rect l="l" t="t" r="r" b="b"/>
              <a:pathLst>
                <a:path w="40298" h="35999" extrusionOk="0">
                  <a:moveTo>
                    <a:pt x="25818" y="0"/>
                  </a:moveTo>
                  <a:cubicBezTo>
                    <a:pt x="24898" y="0"/>
                    <a:pt x="23943" y="132"/>
                    <a:pt x="22958" y="482"/>
                  </a:cubicBezTo>
                  <a:cubicBezTo>
                    <a:pt x="18891" y="1960"/>
                    <a:pt x="18891" y="6471"/>
                    <a:pt x="18743" y="9392"/>
                  </a:cubicBezTo>
                  <a:cubicBezTo>
                    <a:pt x="18596" y="12312"/>
                    <a:pt x="18411" y="13126"/>
                    <a:pt x="12089" y="15381"/>
                  </a:cubicBezTo>
                  <a:cubicBezTo>
                    <a:pt x="5767" y="17673"/>
                    <a:pt x="2070" y="21703"/>
                    <a:pt x="924" y="27544"/>
                  </a:cubicBezTo>
                  <a:cubicBezTo>
                    <a:pt x="0" y="32252"/>
                    <a:pt x="3927" y="35999"/>
                    <a:pt x="8040" y="35999"/>
                  </a:cubicBezTo>
                  <a:cubicBezTo>
                    <a:pt x="9031" y="35999"/>
                    <a:pt x="10033" y="35782"/>
                    <a:pt x="10980" y="35308"/>
                  </a:cubicBezTo>
                  <a:cubicBezTo>
                    <a:pt x="15823" y="32905"/>
                    <a:pt x="15823" y="21703"/>
                    <a:pt x="19409" y="20409"/>
                  </a:cubicBezTo>
                  <a:cubicBezTo>
                    <a:pt x="22958" y="19115"/>
                    <a:pt x="27653" y="18967"/>
                    <a:pt x="29428" y="14087"/>
                  </a:cubicBezTo>
                  <a:cubicBezTo>
                    <a:pt x="29428" y="14087"/>
                    <a:pt x="29280" y="12978"/>
                    <a:pt x="33014" y="12978"/>
                  </a:cubicBezTo>
                  <a:cubicBezTo>
                    <a:pt x="36711" y="12978"/>
                    <a:pt x="39632" y="9392"/>
                    <a:pt x="39965" y="5510"/>
                  </a:cubicBezTo>
                  <a:cubicBezTo>
                    <a:pt x="40297" y="1628"/>
                    <a:pt x="36083" y="1295"/>
                    <a:pt x="33310" y="1295"/>
                  </a:cubicBezTo>
                  <a:cubicBezTo>
                    <a:pt x="31237" y="1295"/>
                    <a:pt x="28697" y="0"/>
                    <a:pt x="25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2914;p51">
              <a:extLst>
                <a:ext uri="{FF2B5EF4-FFF2-40B4-BE49-F238E27FC236}">
                  <a16:creationId xmlns:a16="http://schemas.microsoft.com/office/drawing/2014/main" id="{A0BFD17C-1564-5D9D-7278-66038680CA5C}"/>
                </a:ext>
              </a:extLst>
            </p:cNvPr>
            <p:cNvSpPr/>
            <p:nvPr/>
          </p:nvSpPr>
          <p:spPr>
            <a:xfrm>
              <a:off x="1452650" y="2629200"/>
              <a:ext cx="995450" cy="915050"/>
            </a:xfrm>
            <a:custGeom>
              <a:avLst/>
              <a:gdLst/>
              <a:ahLst/>
              <a:cxnLst/>
              <a:rect l="l" t="t" r="r" b="b"/>
              <a:pathLst>
                <a:path w="39818" h="36602" extrusionOk="0">
                  <a:moveTo>
                    <a:pt x="25325" y="592"/>
                  </a:moveTo>
                  <a:cubicBezTo>
                    <a:pt x="26730" y="592"/>
                    <a:pt x="28061" y="925"/>
                    <a:pt x="29318" y="1257"/>
                  </a:cubicBezTo>
                  <a:cubicBezTo>
                    <a:pt x="30575" y="1553"/>
                    <a:pt x="31758" y="1886"/>
                    <a:pt x="32830" y="1886"/>
                  </a:cubicBezTo>
                  <a:cubicBezTo>
                    <a:pt x="34161" y="1886"/>
                    <a:pt x="35788" y="1960"/>
                    <a:pt x="37045" y="2477"/>
                  </a:cubicBezTo>
                  <a:cubicBezTo>
                    <a:pt x="37710" y="2699"/>
                    <a:pt x="38228" y="3032"/>
                    <a:pt x="38597" y="3512"/>
                  </a:cubicBezTo>
                  <a:cubicBezTo>
                    <a:pt x="38967" y="3993"/>
                    <a:pt x="39189" y="4585"/>
                    <a:pt x="39189" y="5398"/>
                  </a:cubicBezTo>
                  <a:cubicBezTo>
                    <a:pt x="39189" y="5509"/>
                    <a:pt x="39189" y="5657"/>
                    <a:pt x="39189" y="5768"/>
                  </a:cubicBezTo>
                  <a:cubicBezTo>
                    <a:pt x="39041" y="7653"/>
                    <a:pt x="38228" y="9465"/>
                    <a:pt x="37045" y="10796"/>
                  </a:cubicBezTo>
                  <a:cubicBezTo>
                    <a:pt x="35861" y="12090"/>
                    <a:pt x="34272" y="12940"/>
                    <a:pt x="32534" y="12940"/>
                  </a:cubicBezTo>
                  <a:cubicBezTo>
                    <a:pt x="30797" y="12940"/>
                    <a:pt x="29835" y="13199"/>
                    <a:pt x="29318" y="13495"/>
                  </a:cubicBezTo>
                  <a:cubicBezTo>
                    <a:pt x="29022" y="13642"/>
                    <a:pt x="28874" y="13827"/>
                    <a:pt x="28763" y="13975"/>
                  </a:cubicBezTo>
                  <a:cubicBezTo>
                    <a:pt x="28686" y="14078"/>
                    <a:pt x="28662" y="14181"/>
                    <a:pt x="28655" y="14272"/>
                  </a:cubicBezTo>
                  <a:lnTo>
                    <a:pt x="28652" y="14271"/>
                  </a:lnTo>
                  <a:cubicBezTo>
                    <a:pt x="27802" y="16637"/>
                    <a:pt x="26286" y="17820"/>
                    <a:pt x="24475" y="18597"/>
                  </a:cubicBezTo>
                  <a:cubicBezTo>
                    <a:pt x="22700" y="19410"/>
                    <a:pt x="20630" y="19743"/>
                    <a:pt x="18818" y="20408"/>
                  </a:cubicBezTo>
                  <a:cubicBezTo>
                    <a:pt x="18300" y="20593"/>
                    <a:pt x="17857" y="20963"/>
                    <a:pt x="17487" y="21443"/>
                  </a:cubicBezTo>
                  <a:cubicBezTo>
                    <a:pt x="16822" y="22257"/>
                    <a:pt x="16341" y="23403"/>
                    <a:pt x="15860" y="24697"/>
                  </a:cubicBezTo>
                  <a:cubicBezTo>
                    <a:pt x="15158" y="26656"/>
                    <a:pt x="14566" y="28948"/>
                    <a:pt x="13716" y="30945"/>
                  </a:cubicBezTo>
                  <a:cubicBezTo>
                    <a:pt x="12866" y="32941"/>
                    <a:pt x="11831" y="34605"/>
                    <a:pt x="10352" y="35344"/>
                  </a:cubicBezTo>
                  <a:cubicBezTo>
                    <a:pt x="9464" y="35788"/>
                    <a:pt x="8503" y="36010"/>
                    <a:pt x="7579" y="36010"/>
                  </a:cubicBezTo>
                  <a:cubicBezTo>
                    <a:pt x="5804" y="36010"/>
                    <a:pt x="4067" y="35270"/>
                    <a:pt x="2773" y="34050"/>
                  </a:cubicBezTo>
                  <a:cubicBezTo>
                    <a:pt x="1479" y="32830"/>
                    <a:pt x="629" y="31130"/>
                    <a:pt x="629" y="29207"/>
                  </a:cubicBezTo>
                  <a:cubicBezTo>
                    <a:pt x="629" y="28800"/>
                    <a:pt x="665" y="28357"/>
                    <a:pt x="739" y="27913"/>
                  </a:cubicBezTo>
                  <a:cubicBezTo>
                    <a:pt x="1294" y="25029"/>
                    <a:pt x="2477" y="22626"/>
                    <a:pt x="4326" y="20630"/>
                  </a:cubicBezTo>
                  <a:cubicBezTo>
                    <a:pt x="6137" y="18670"/>
                    <a:pt x="8614" y="17081"/>
                    <a:pt x="11720" y="15972"/>
                  </a:cubicBezTo>
                  <a:cubicBezTo>
                    <a:pt x="14899" y="14825"/>
                    <a:pt x="16526" y="14086"/>
                    <a:pt x="17487" y="13162"/>
                  </a:cubicBezTo>
                  <a:cubicBezTo>
                    <a:pt x="17931" y="12681"/>
                    <a:pt x="18190" y="12164"/>
                    <a:pt x="18337" y="11609"/>
                  </a:cubicBezTo>
                  <a:cubicBezTo>
                    <a:pt x="18485" y="11054"/>
                    <a:pt x="18522" y="10426"/>
                    <a:pt x="18559" y="9724"/>
                  </a:cubicBezTo>
                  <a:cubicBezTo>
                    <a:pt x="18633" y="8245"/>
                    <a:pt x="18707" y="6396"/>
                    <a:pt x="19188" y="4769"/>
                  </a:cubicBezTo>
                  <a:cubicBezTo>
                    <a:pt x="19705" y="3143"/>
                    <a:pt x="20667" y="1775"/>
                    <a:pt x="22589" y="1072"/>
                  </a:cubicBezTo>
                  <a:cubicBezTo>
                    <a:pt x="23513" y="740"/>
                    <a:pt x="24438" y="592"/>
                    <a:pt x="25325" y="592"/>
                  </a:cubicBezTo>
                  <a:close/>
                  <a:moveTo>
                    <a:pt x="25325" y="0"/>
                  </a:moveTo>
                  <a:cubicBezTo>
                    <a:pt x="24401" y="0"/>
                    <a:pt x="23402" y="111"/>
                    <a:pt x="22367" y="481"/>
                  </a:cubicBezTo>
                  <a:cubicBezTo>
                    <a:pt x="20260" y="1257"/>
                    <a:pt x="19151" y="2847"/>
                    <a:pt x="18633" y="4585"/>
                  </a:cubicBezTo>
                  <a:cubicBezTo>
                    <a:pt x="18079" y="6322"/>
                    <a:pt x="18042" y="8208"/>
                    <a:pt x="17968" y="9687"/>
                  </a:cubicBezTo>
                  <a:cubicBezTo>
                    <a:pt x="17931" y="10389"/>
                    <a:pt x="17857" y="10981"/>
                    <a:pt x="17746" y="11461"/>
                  </a:cubicBezTo>
                  <a:cubicBezTo>
                    <a:pt x="17561" y="12164"/>
                    <a:pt x="17191" y="12681"/>
                    <a:pt x="16304" y="13310"/>
                  </a:cubicBezTo>
                  <a:cubicBezTo>
                    <a:pt x="15380" y="13901"/>
                    <a:pt x="13864" y="14567"/>
                    <a:pt x="11535" y="15380"/>
                  </a:cubicBezTo>
                  <a:cubicBezTo>
                    <a:pt x="8318" y="16526"/>
                    <a:pt x="5767" y="18153"/>
                    <a:pt x="3845" y="20223"/>
                  </a:cubicBezTo>
                  <a:cubicBezTo>
                    <a:pt x="1959" y="22294"/>
                    <a:pt x="702" y="24808"/>
                    <a:pt x="148" y="27765"/>
                  </a:cubicBezTo>
                  <a:cubicBezTo>
                    <a:pt x="37" y="28283"/>
                    <a:pt x="0" y="28726"/>
                    <a:pt x="0" y="29207"/>
                  </a:cubicBezTo>
                  <a:cubicBezTo>
                    <a:pt x="0" y="31314"/>
                    <a:pt x="924" y="33163"/>
                    <a:pt x="2329" y="34494"/>
                  </a:cubicBezTo>
                  <a:cubicBezTo>
                    <a:pt x="3734" y="35825"/>
                    <a:pt x="5620" y="36601"/>
                    <a:pt x="7579" y="36601"/>
                  </a:cubicBezTo>
                  <a:cubicBezTo>
                    <a:pt x="8614" y="36601"/>
                    <a:pt x="9649" y="36379"/>
                    <a:pt x="10611" y="35899"/>
                  </a:cubicBezTo>
                  <a:cubicBezTo>
                    <a:pt x="11942" y="35233"/>
                    <a:pt x="12866" y="34013"/>
                    <a:pt x="13642" y="32571"/>
                  </a:cubicBezTo>
                  <a:cubicBezTo>
                    <a:pt x="14751" y="30427"/>
                    <a:pt x="15491" y="27728"/>
                    <a:pt x="16267" y="25436"/>
                  </a:cubicBezTo>
                  <a:cubicBezTo>
                    <a:pt x="16637" y="24327"/>
                    <a:pt x="17043" y="23292"/>
                    <a:pt x="17487" y="22515"/>
                  </a:cubicBezTo>
                  <a:cubicBezTo>
                    <a:pt x="17931" y="21739"/>
                    <a:pt x="18448" y="21184"/>
                    <a:pt x="19003" y="21000"/>
                  </a:cubicBezTo>
                  <a:cubicBezTo>
                    <a:pt x="20777" y="20371"/>
                    <a:pt x="22848" y="20001"/>
                    <a:pt x="24733" y="19151"/>
                  </a:cubicBezTo>
                  <a:cubicBezTo>
                    <a:pt x="26619" y="18338"/>
                    <a:pt x="28319" y="17007"/>
                    <a:pt x="29244" y="14493"/>
                  </a:cubicBezTo>
                  <a:cubicBezTo>
                    <a:pt x="29271" y="14466"/>
                    <a:pt x="29278" y="14419"/>
                    <a:pt x="29266" y="14382"/>
                  </a:cubicBezTo>
                  <a:lnTo>
                    <a:pt x="29281" y="14382"/>
                  </a:lnTo>
                  <a:lnTo>
                    <a:pt x="29281" y="14345"/>
                  </a:lnTo>
                  <a:cubicBezTo>
                    <a:pt x="29281" y="14308"/>
                    <a:pt x="29318" y="14123"/>
                    <a:pt x="29761" y="13938"/>
                  </a:cubicBezTo>
                  <a:cubicBezTo>
                    <a:pt x="30205" y="13753"/>
                    <a:pt x="31055" y="13568"/>
                    <a:pt x="32534" y="13568"/>
                  </a:cubicBezTo>
                  <a:cubicBezTo>
                    <a:pt x="34494" y="13568"/>
                    <a:pt x="36231" y="12607"/>
                    <a:pt x="37525" y="11202"/>
                  </a:cubicBezTo>
                  <a:cubicBezTo>
                    <a:pt x="38782" y="9761"/>
                    <a:pt x="39632" y="7838"/>
                    <a:pt x="39780" y="5842"/>
                  </a:cubicBezTo>
                  <a:cubicBezTo>
                    <a:pt x="39817" y="5694"/>
                    <a:pt x="39817" y="5546"/>
                    <a:pt x="39817" y="5398"/>
                  </a:cubicBezTo>
                  <a:cubicBezTo>
                    <a:pt x="39817" y="4474"/>
                    <a:pt x="39559" y="3697"/>
                    <a:pt x="39078" y="3143"/>
                  </a:cubicBezTo>
                  <a:cubicBezTo>
                    <a:pt x="38375" y="2255"/>
                    <a:pt x="37303" y="1812"/>
                    <a:pt x="36194" y="1553"/>
                  </a:cubicBezTo>
                  <a:cubicBezTo>
                    <a:pt x="35048" y="1331"/>
                    <a:pt x="33865" y="1294"/>
                    <a:pt x="32830" y="1294"/>
                  </a:cubicBezTo>
                  <a:cubicBezTo>
                    <a:pt x="31869" y="1294"/>
                    <a:pt x="30723" y="961"/>
                    <a:pt x="29466" y="629"/>
                  </a:cubicBezTo>
                  <a:cubicBezTo>
                    <a:pt x="28209" y="333"/>
                    <a:pt x="26841" y="0"/>
                    <a:pt x="25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2915;p51">
              <a:extLst>
                <a:ext uri="{FF2B5EF4-FFF2-40B4-BE49-F238E27FC236}">
                  <a16:creationId xmlns:a16="http://schemas.microsoft.com/office/drawing/2014/main" id="{62BC5CC8-5FEB-707A-99A4-ACF4F05FC82A}"/>
                </a:ext>
              </a:extLst>
            </p:cNvPr>
            <p:cNvSpPr/>
            <p:nvPr/>
          </p:nvSpPr>
          <p:spPr>
            <a:xfrm>
              <a:off x="1917550" y="3189350"/>
              <a:ext cx="738725" cy="637725"/>
            </a:xfrm>
            <a:custGeom>
              <a:avLst/>
              <a:gdLst/>
              <a:ahLst/>
              <a:cxnLst/>
              <a:rect l="l" t="t" r="r" b="b"/>
              <a:pathLst>
                <a:path w="29549" h="25509" extrusionOk="0">
                  <a:moveTo>
                    <a:pt x="3335" y="0"/>
                  </a:moveTo>
                  <a:cubicBezTo>
                    <a:pt x="3240" y="0"/>
                    <a:pt x="3151" y="24"/>
                    <a:pt x="3069" y="72"/>
                  </a:cubicBezTo>
                  <a:lnTo>
                    <a:pt x="0" y="7873"/>
                  </a:lnTo>
                  <a:cubicBezTo>
                    <a:pt x="0" y="7873"/>
                    <a:pt x="8245" y="25508"/>
                    <a:pt x="9391" y="25508"/>
                  </a:cubicBezTo>
                  <a:cubicBezTo>
                    <a:pt x="10537" y="25508"/>
                    <a:pt x="23477" y="16783"/>
                    <a:pt x="23477" y="16783"/>
                  </a:cubicBezTo>
                  <a:cubicBezTo>
                    <a:pt x="23477" y="16783"/>
                    <a:pt x="23986" y="16931"/>
                    <a:pt x="24512" y="16931"/>
                  </a:cubicBezTo>
                  <a:cubicBezTo>
                    <a:pt x="24775" y="16931"/>
                    <a:pt x="25042" y="16894"/>
                    <a:pt x="25251" y="16783"/>
                  </a:cubicBezTo>
                  <a:cubicBezTo>
                    <a:pt x="25917" y="16450"/>
                    <a:pt x="27211" y="14824"/>
                    <a:pt x="27211" y="14824"/>
                  </a:cubicBezTo>
                  <a:cubicBezTo>
                    <a:pt x="27211" y="14824"/>
                    <a:pt x="28673" y="15931"/>
                    <a:pt x="29258" y="15931"/>
                  </a:cubicBezTo>
                  <a:cubicBezTo>
                    <a:pt x="29451" y="15931"/>
                    <a:pt x="29548" y="15810"/>
                    <a:pt x="29466" y="15489"/>
                  </a:cubicBezTo>
                  <a:cubicBezTo>
                    <a:pt x="29170" y="14195"/>
                    <a:pt x="27543" y="12901"/>
                    <a:pt x="26064" y="12901"/>
                  </a:cubicBezTo>
                  <a:cubicBezTo>
                    <a:pt x="24623" y="12901"/>
                    <a:pt x="22515" y="16303"/>
                    <a:pt x="22515" y="16303"/>
                  </a:cubicBezTo>
                  <a:lnTo>
                    <a:pt x="11165" y="20332"/>
                  </a:lnTo>
                  <a:cubicBezTo>
                    <a:pt x="11165" y="20332"/>
                    <a:pt x="8245" y="7688"/>
                    <a:pt x="6803" y="4620"/>
                  </a:cubicBezTo>
                  <a:cubicBezTo>
                    <a:pt x="5474" y="1862"/>
                    <a:pt x="4175" y="0"/>
                    <a:pt x="3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2916;p51">
              <a:extLst>
                <a:ext uri="{FF2B5EF4-FFF2-40B4-BE49-F238E27FC236}">
                  <a16:creationId xmlns:a16="http://schemas.microsoft.com/office/drawing/2014/main" id="{B9684874-4872-39A7-B723-7C22A7895673}"/>
                </a:ext>
              </a:extLst>
            </p:cNvPr>
            <p:cNvSpPr/>
            <p:nvPr/>
          </p:nvSpPr>
          <p:spPr>
            <a:xfrm>
              <a:off x="1908300" y="3181900"/>
              <a:ext cx="755150" cy="653500"/>
            </a:xfrm>
            <a:custGeom>
              <a:avLst/>
              <a:gdLst/>
              <a:ahLst/>
              <a:cxnLst/>
              <a:rect l="l" t="t" r="r" b="b"/>
              <a:pathLst>
                <a:path w="30206" h="26140" extrusionOk="0">
                  <a:moveTo>
                    <a:pt x="3698" y="1"/>
                  </a:moveTo>
                  <a:cubicBezTo>
                    <a:pt x="3550" y="1"/>
                    <a:pt x="3402" y="38"/>
                    <a:pt x="3291" y="112"/>
                  </a:cubicBezTo>
                  <a:cubicBezTo>
                    <a:pt x="3143" y="223"/>
                    <a:pt x="3106" y="407"/>
                    <a:pt x="3180" y="555"/>
                  </a:cubicBezTo>
                  <a:cubicBezTo>
                    <a:pt x="3225" y="645"/>
                    <a:pt x="3310" y="694"/>
                    <a:pt x="3403" y="694"/>
                  </a:cubicBezTo>
                  <a:cubicBezTo>
                    <a:pt x="3464" y="694"/>
                    <a:pt x="3528" y="673"/>
                    <a:pt x="3587" y="629"/>
                  </a:cubicBezTo>
                  <a:lnTo>
                    <a:pt x="3698" y="629"/>
                  </a:lnTo>
                  <a:cubicBezTo>
                    <a:pt x="3808" y="629"/>
                    <a:pt x="3993" y="666"/>
                    <a:pt x="4215" y="888"/>
                  </a:cubicBezTo>
                  <a:cubicBezTo>
                    <a:pt x="4585" y="1184"/>
                    <a:pt x="4992" y="1701"/>
                    <a:pt x="5472" y="2404"/>
                  </a:cubicBezTo>
                  <a:cubicBezTo>
                    <a:pt x="5916" y="3143"/>
                    <a:pt x="6396" y="4031"/>
                    <a:pt x="6877" y="5066"/>
                  </a:cubicBezTo>
                  <a:cubicBezTo>
                    <a:pt x="7247" y="5805"/>
                    <a:pt x="7690" y="7136"/>
                    <a:pt x="8171" y="8763"/>
                  </a:cubicBezTo>
                  <a:cubicBezTo>
                    <a:pt x="8873" y="11166"/>
                    <a:pt x="9650" y="14161"/>
                    <a:pt x="10241" y="16564"/>
                  </a:cubicBezTo>
                  <a:cubicBezTo>
                    <a:pt x="10537" y="17747"/>
                    <a:pt x="10796" y="18782"/>
                    <a:pt x="10981" y="19521"/>
                  </a:cubicBezTo>
                  <a:cubicBezTo>
                    <a:pt x="11129" y="20261"/>
                    <a:pt x="11240" y="20704"/>
                    <a:pt x="11240" y="20704"/>
                  </a:cubicBezTo>
                  <a:cubicBezTo>
                    <a:pt x="11277" y="20778"/>
                    <a:pt x="11314" y="20852"/>
                    <a:pt x="11387" y="20889"/>
                  </a:cubicBezTo>
                  <a:cubicBezTo>
                    <a:pt x="11431" y="20932"/>
                    <a:pt x="11487" y="20950"/>
                    <a:pt x="11541" y="20950"/>
                  </a:cubicBezTo>
                  <a:cubicBezTo>
                    <a:pt x="11579" y="20950"/>
                    <a:pt x="11616" y="20941"/>
                    <a:pt x="11646" y="20926"/>
                  </a:cubicBezTo>
                  <a:lnTo>
                    <a:pt x="22996" y="16859"/>
                  </a:lnTo>
                  <a:cubicBezTo>
                    <a:pt x="23070" y="16859"/>
                    <a:pt x="23107" y="16822"/>
                    <a:pt x="23144" y="16748"/>
                  </a:cubicBezTo>
                  <a:cubicBezTo>
                    <a:pt x="23144" y="16748"/>
                    <a:pt x="23181" y="16711"/>
                    <a:pt x="23218" y="16601"/>
                  </a:cubicBezTo>
                  <a:cubicBezTo>
                    <a:pt x="23440" y="16305"/>
                    <a:pt x="23994" y="15491"/>
                    <a:pt x="24623" y="14789"/>
                  </a:cubicBezTo>
                  <a:cubicBezTo>
                    <a:pt x="24956" y="14419"/>
                    <a:pt x="25288" y="14087"/>
                    <a:pt x="25621" y="13865"/>
                  </a:cubicBezTo>
                  <a:cubicBezTo>
                    <a:pt x="25917" y="13606"/>
                    <a:pt x="26250" y="13495"/>
                    <a:pt x="26434" y="13495"/>
                  </a:cubicBezTo>
                  <a:cubicBezTo>
                    <a:pt x="27100" y="13495"/>
                    <a:pt x="27802" y="13791"/>
                    <a:pt x="28394" y="14234"/>
                  </a:cubicBezTo>
                  <a:cubicBezTo>
                    <a:pt x="28985" y="14678"/>
                    <a:pt x="29429" y="15307"/>
                    <a:pt x="29540" y="15861"/>
                  </a:cubicBezTo>
                  <a:cubicBezTo>
                    <a:pt x="29556" y="15877"/>
                    <a:pt x="29565" y="15892"/>
                    <a:pt x="29570" y="15908"/>
                  </a:cubicBezTo>
                  <a:lnTo>
                    <a:pt x="29570" y="15908"/>
                  </a:lnTo>
                  <a:cubicBezTo>
                    <a:pt x="29496" y="15903"/>
                    <a:pt x="29352" y="15845"/>
                    <a:pt x="29207" y="15787"/>
                  </a:cubicBezTo>
                  <a:cubicBezTo>
                    <a:pt x="28875" y="15639"/>
                    <a:pt x="28542" y="15418"/>
                    <a:pt x="28246" y="15233"/>
                  </a:cubicBezTo>
                  <a:cubicBezTo>
                    <a:pt x="28098" y="15122"/>
                    <a:pt x="27987" y="15048"/>
                    <a:pt x="27913" y="14974"/>
                  </a:cubicBezTo>
                  <a:cubicBezTo>
                    <a:pt x="27802" y="14900"/>
                    <a:pt x="27765" y="14900"/>
                    <a:pt x="27765" y="14900"/>
                  </a:cubicBezTo>
                  <a:cubicBezTo>
                    <a:pt x="27697" y="14848"/>
                    <a:pt x="27620" y="14821"/>
                    <a:pt x="27550" y="14821"/>
                  </a:cubicBezTo>
                  <a:cubicBezTo>
                    <a:pt x="27470" y="14821"/>
                    <a:pt x="27398" y="14858"/>
                    <a:pt x="27359" y="14937"/>
                  </a:cubicBezTo>
                  <a:cubicBezTo>
                    <a:pt x="27359" y="14937"/>
                    <a:pt x="27248" y="15048"/>
                    <a:pt x="27137" y="15196"/>
                  </a:cubicBezTo>
                  <a:cubicBezTo>
                    <a:pt x="26952" y="15418"/>
                    <a:pt x="26619" y="15787"/>
                    <a:pt x="26324" y="16083"/>
                  </a:cubicBezTo>
                  <a:cubicBezTo>
                    <a:pt x="25991" y="16416"/>
                    <a:pt x="25658" y="16711"/>
                    <a:pt x="25510" y="16785"/>
                  </a:cubicBezTo>
                  <a:cubicBezTo>
                    <a:pt x="25362" y="16859"/>
                    <a:pt x="25141" y="16896"/>
                    <a:pt x="24882" y="16896"/>
                  </a:cubicBezTo>
                  <a:cubicBezTo>
                    <a:pt x="24660" y="16896"/>
                    <a:pt x="24401" y="16859"/>
                    <a:pt x="24216" y="16859"/>
                  </a:cubicBezTo>
                  <a:cubicBezTo>
                    <a:pt x="24142" y="16822"/>
                    <a:pt x="24068" y="16822"/>
                    <a:pt x="24031" y="16785"/>
                  </a:cubicBezTo>
                  <a:lnTo>
                    <a:pt x="23957" y="16785"/>
                  </a:lnTo>
                  <a:cubicBezTo>
                    <a:pt x="23912" y="16770"/>
                    <a:pt x="23872" y="16761"/>
                    <a:pt x="23836" y="16761"/>
                  </a:cubicBezTo>
                  <a:cubicBezTo>
                    <a:pt x="23785" y="16761"/>
                    <a:pt x="23742" y="16779"/>
                    <a:pt x="23699" y="16822"/>
                  </a:cubicBezTo>
                  <a:cubicBezTo>
                    <a:pt x="23699" y="16822"/>
                    <a:pt x="23477" y="16970"/>
                    <a:pt x="23107" y="17192"/>
                  </a:cubicBezTo>
                  <a:cubicBezTo>
                    <a:pt x="21887" y="18042"/>
                    <a:pt x="18745" y="20113"/>
                    <a:pt x="15787" y="21998"/>
                  </a:cubicBezTo>
                  <a:cubicBezTo>
                    <a:pt x="14308" y="22960"/>
                    <a:pt x="12903" y="23847"/>
                    <a:pt x="11794" y="24475"/>
                  </a:cubicBezTo>
                  <a:cubicBezTo>
                    <a:pt x="11240" y="24808"/>
                    <a:pt x="10759" y="25067"/>
                    <a:pt x="10389" y="25252"/>
                  </a:cubicBezTo>
                  <a:cubicBezTo>
                    <a:pt x="10204" y="25363"/>
                    <a:pt x="10057" y="25400"/>
                    <a:pt x="9946" y="25474"/>
                  </a:cubicBezTo>
                  <a:cubicBezTo>
                    <a:pt x="9885" y="25474"/>
                    <a:pt x="9849" y="25498"/>
                    <a:pt x="9818" y="25507"/>
                  </a:cubicBezTo>
                  <a:lnTo>
                    <a:pt x="9818" y="25507"/>
                  </a:lnTo>
                  <a:cubicBezTo>
                    <a:pt x="9771" y="25492"/>
                    <a:pt x="9673" y="25419"/>
                    <a:pt x="9576" y="25289"/>
                  </a:cubicBezTo>
                  <a:cubicBezTo>
                    <a:pt x="9095" y="24697"/>
                    <a:pt x="8282" y="23292"/>
                    <a:pt x="7321" y="21555"/>
                  </a:cubicBezTo>
                  <a:cubicBezTo>
                    <a:pt x="5953" y="18967"/>
                    <a:pt x="4252" y="15565"/>
                    <a:pt x="2921" y="12830"/>
                  </a:cubicBezTo>
                  <a:cubicBezTo>
                    <a:pt x="2293" y="11462"/>
                    <a:pt x="1701" y="10279"/>
                    <a:pt x="1294" y="9428"/>
                  </a:cubicBezTo>
                  <a:cubicBezTo>
                    <a:pt x="888" y="8541"/>
                    <a:pt x="629" y="8023"/>
                    <a:pt x="629" y="8023"/>
                  </a:cubicBezTo>
                  <a:cubicBezTo>
                    <a:pt x="575" y="7915"/>
                    <a:pt x="461" y="7846"/>
                    <a:pt x="346" y="7846"/>
                  </a:cubicBezTo>
                  <a:cubicBezTo>
                    <a:pt x="304" y="7846"/>
                    <a:pt x="262" y="7856"/>
                    <a:pt x="222" y="7875"/>
                  </a:cubicBezTo>
                  <a:cubicBezTo>
                    <a:pt x="74" y="7949"/>
                    <a:pt x="1" y="8134"/>
                    <a:pt x="74" y="8282"/>
                  </a:cubicBezTo>
                  <a:cubicBezTo>
                    <a:pt x="74" y="8282"/>
                    <a:pt x="2145" y="12719"/>
                    <a:pt x="4363" y="17118"/>
                  </a:cubicBezTo>
                  <a:cubicBezTo>
                    <a:pt x="5472" y="19336"/>
                    <a:pt x="6618" y="21555"/>
                    <a:pt x="7543" y="23218"/>
                  </a:cubicBezTo>
                  <a:cubicBezTo>
                    <a:pt x="8023" y="24032"/>
                    <a:pt x="8430" y="24734"/>
                    <a:pt x="8763" y="25252"/>
                  </a:cubicBezTo>
                  <a:cubicBezTo>
                    <a:pt x="8947" y="25474"/>
                    <a:pt x="9095" y="25695"/>
                    <a:pt x="9243" y="25843"/>
                  </a:cubicBezTo>
                  <a:cubicBezTo>
                    <a:pt x="9317" y="25917"/>
                    <a:pt x="9391" y="25991"/>
                    <a:pt x="9465" y="26028"/>
                  </a:cubicBezTo>
                  <a:cubicBezTo>
                    <a:pt x="9539" y="26065"/>
                    <a:pt x="9613" y="26139"/>
                    <a:pt x="9761" y="26139"/>
                  </a:cubicBezTo>
                  <a:cubicBezTo>
                    <a:pt x="9909" y="26139"/>
                    <a:pt x="10057" y="26065"/>
                    <a:pt x="10204" y="25991"/>
                  </a:cubicBezTo>
                  <a:cubicBezTo>
                    <a:pt x="10870" y="25732"/>
                    <a:pt x="12016" y="25104"/>
                    <a:pt x="13421" y="24217"/>
                  </a:cubicBezTo>
                  <a:cubicBezTo>
                    <a:pt x="17312" y="21862"/>
                    <a:pt x="23062" y="17994"/>
                    <a:pt x="23922" y="17414"/>
                  </a:cubicBezTo>
                  <a:lnTo>
                    <a:pt x="23922" y="17414"/>
                  </a:lnTo>
                  <a:cubicBezTo>
                    <a:pt x="24118" y="17458"/>
                    <a:pt x="24483" y="17525"/>
                    <a:pt x="24882" y="17525"/>
                  </a:cubicBezTo>
                  <a:cubicBezTo>
                    <a:pt x="25177" y="17525"/>
                    <a:pt x="25473" y="17488"/>
                    <a:pt x="25769" y="17340"/>
                  </a:cubicBezTo>
                  <a:cubicBezTo>
                    <a:pt x="25991" y="17229"/>
                    <a:pt x="26213" y="17081"/>
                    <a:pt x="26434" y="16859"/>
                  </a:cubicBezTo>
                  <a:cubicBezTo>
                    <a:pt x="26896" y="16424"/>
                    <a:pt x="27375" y="15863"/>
                    <a:pt x="27638" y="15548"/>
                  </a:cubicBezTo>
                  <a:lnTo>
                    <a:pt x="27638" y="15548"/>
                  </a:lnTo>
                  <a:cubicBezTo>
                    <a:pt x="27786" y="15650"/>
                    <a:pt x="27988" y="15788"/>
                    <a:pt x="28209" y="15935"/>
                  </a:cubicBezTo>
                  <a:cubicBezTo>
                    <a:pt x="28431" y="16083"/>
                    <a:pt x="28690" y="16231"/>
                    <a:pt x="28948" y="16342"/>
                  </a:cubicBezTo>
                  <a:cubicBezTo>
                    <a:pt x="29170" y="16453"/>
                    <a:pt x="29392" y="16527"/>
                    <a:pt x="29614" y="16527"/>
                  </a:cubicBezTo>
                  <a:cubicBezTo>
                    <a:pt x="29762" y="16527"/>
                    <a:pt x="29910" y="16490"/>
                    <a:pt x="30021" y="16379"/>
                  </a:cubicBezTo>
                  <a:cubicBezTo>
                    <a:pt x="30132" y="16268"/>
                    <a:pt x="30205" y="16120"/>
                    <a:pt x="30169" y="15972"/>
                  </a:cubicBezTo>
                  <a:cubicBezTo>
                    <a:pt x="30169" y="15898"/>
                    <a:pt x="30169" y="15787"/>
                    <a:pt x="30132" y="15713"/>
                  </a:cubicBezTo>
                  <a:cubicBezTo>
                    <a:pt x="29947" y="14974"/>
                    <a:pt x="29429" y="14271"/>
                    <a:pt x="28764" y="13754"/>
                  </a:cubicBezTo>
                  <a:cubicBezTo>
                    <a:pt x="28098" y="13236"/>
                    <a:pt x="27285" y="12867"/>
                    <a:pt x="26434" y="12867"/>
                  </a:cubicBezTo>
                  <a:cubicBezTo>
                    <a:pt x="25954" y="12867"/>
                    <a:pt x="25510" y="13125"/>
                    <a:pt x="25067" y="13458"/>
                  </a:cubicBezTo>
                  <a:cubicBezTo>
                    <a:pt x="24438" y="13976"/>
                    <a:pt x="23847" y="14715"/>
                    <a:pt x="23366" y="15344"/>
                  </a:cubicBezTo>
                  <a:cubicBezTo>
                    <a:pt x="23027" y="15796"/>
                    <a:pt x="22774" y="16183"/>
                    <a:pt x="22674" y="16341"/>
                  </a:cubicBezTo>
                  <a:lnTo>
                    <a:pt x="22674" y="16341"/>
                  </a:lnTo>
                  <a:lnTo>
                    <a:pt x="11754" y="20217"/>
                  </a:lnTo>
                  <a:lnTo>
                    <a:pt x="11754" y="20217"/>
                  </a:lnTo>
                  <a:cubicBezTo>
                    <a:pt x="11548" y="19314"/>
                    <a:pt x="10948" y="16721"/>
                    <a:pt x="10204" y="13865"/>
                  </a:cubicBezTo>
                  <a:cubicBezTo>
                    <a:pt x="9761" y="12090"/>
                    <a:pt x="9243" y="10205"/>
                    <a:pt x="8763" y="8578"/>
                  </a:cubicBezTo>
                  <a:cubicBezTo>
                    <a:pt x="8282" y="6951"/>
                    <a:pt x="7838" y="5583"/>
                    <a:pt x="7432" y="4807"/>
                  </a:cubicBezTo>
                  <a:cubicBezTo>
                    <a:pt x="6803" y="3402"/>
                    <a:pt x="6138" y="2219"/>
                    <a:pt x="5509" y="1406"/>
                  </a:cubicBezTo>
                  <a:cubicBezTo>
                    <a:pt x="5213" y="962"/>
                    <a:pt x="4918" y="629"/>
                    <a:pt x="4622" y="407"/>
                  </a:cubicBezTo>
                  <a:cubicBezTo>
                    <a:pt x="4326" y="149"/>
                    <a:pt x="4030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2917;p51">
              <a:extLst>
                <a:ext uri="{FF2B5EF4-FFF2-40B4-BE49-F238E27FC236}">
                  <a16:creationId xmlns:a16="http://schemas.microsoft.com/office/drawing/2014/main" id="{6E5CABF9-C251-E341-2330-E510A9F44708}"/>
                </a:ext>
              </a:extLst>
            </p:cNvPr>
            <p:cNvSpPr/>
            <p:nvPr/>
          </p:nvSpPr>
          <p:spPr>
            <a:xfrm>
              <a:off x="2058950" y="3511875"/>
              <a:ext cx="597325" cy="315200"/>
            </a:xfrm>
            <a:custGeom>
              <a:avLst/>
              <a:gdLst/>
              <a:ahLst/>
              <a:cxnLst/>
              <a:rect l="l" t="t" r="r" b="b"/>
              <a:pathLst>
                <a:path w="23893" h="12608" extrusionOk="0">
                  <a:moveTo>
                    <a:pt x="20408" y="0"/>
                  </a:moveTo>
                  <a:cubicBezTo>
                    <a:pt x="18967" y="0"/>
                    <a:pt x="16859" y="3402"/>
                    <a:pt x="16859" y="3402"/>
                  </a:cubicBezTo>
                  <a:lnTo>
                    <a:pt x="5509" y="7431"/>
                  </a:lnTo>
                  <a:cubicBezTo>
                    <a:pt x="5509" y="7431"/>
                    <a:pt x="5140" y="5842"/>
                    <a:pt x="4622" y="3623"/>
                  </a:cubicBezTo>
                  <a:lnTo>
                    <a:pt x="1" y="6544"/>
                  </a:lnTo>
                  <a:cubicBezTo>
                    <a:pt x="1738" y="9871"/>
                    <a:pt x="3291" y="12607"/>
                    <a:pt x="3735" y="12607"/>
                  </a:cubicBezTo>
                  <a:cubicBezTo>
                    <a:pt x="4881" y="12607"/>
                    <a:pt x="17821" y="3882"/>
                    <a:pt x="17821" y="3882"/>
                  </a:cubicBezTo>
                  <a:cubicBezTo>
                    <a:pt x="17821" y="3882"/>
                    <a:pt x="18330" y="4030"/>
                    <a:pt x="18856" y="4030"/>
                  </a:cubicBezTo>
                  <a:cubicBezTo>
                    <a:pt x="19119" y="4030"/>
                    <a:pt x="19386" y="3993"/>
                    <a:pt x="19595" y="3882"/>
                  </a:cubicBezTo>
                  <a:cubicBezTo>
                    <a:pt x="20261" y="3549"/>
                    <a:pt x="21555" y="1923"/>
                    <a:pt x="21555" y="1923"/>
                  </a:cubicBezTo>
                  <a:cubicBezTo>
                    <a:pt x="21555" y="1923"/>
                    <a:pt x="23017" y="3030"/>
                    <a:pt x="23602" y="3030"/>
                  </a:cubicBezTo>
                  <a:cubicBezTo>
                    <a:pt x="23795" y="3030"/>
                    <a:pt x="23892" y="2909"/>
                    <a:pt x="23810" y="2588"/>
                  </a:cubicBezTo>
                  <a:cubicBezTo>
                    <a:pt x="23514" y="1294"/>
                    <a:pt x="21887" y="0"/>
                    <a:pt x="20408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2918;p51">
              <a:extLst>
                <a:ext uri="{FF2B5EF4-FFF2-40B4-BE49-F238E27FC236}">
                  <a16:creationId xmlns:a16="http://schemas.microsoft.com/office/drawing/2014/main" id="{A90B47EC-743A-5D7F-233D-E590D8209E8D}"/>
                </a:ext>
              </a:extLst>
            </p:cNvPr>
            <p:cNvSpPr/>
            <p:nvPr/>
          </p:nvSpPr>
          <p:spPr>
            <a:xfrm>
              <a:off x="2050625" y="3503550"/>
              <a:ext cx="612825" cy="331850"/>
            </a:xfrm>
            <a:custGeom>
              <a:avLst/>
              <a:gdLst/>
              <a:ahLst/>
              <a:cxnLst/>
              <a:rect l="l" t="t" r="r" b="b"/>
              <a:pathLst>
                <a:path w="24513" h="13274" extrusionOk="0">
                  <a:moveTo>
                    <a:pt x="20741" y="629"/>
                  </a:moveTo>
                  <a:cubicBezTo>
                    <a:pt x="21407" y="629"/>
                    <a:pt x="22109" y="925"/>
                    <a:pt x="22701" y="1368"/>
                  </a:cubicBezTo>
                  <a:cubicBezTo>
                    <a:pt x="23292" y="1812"/>
                    <a:pt x="23736" y="2441"/>
                    <a:pt x="23847" y="2995"/>
                  </a:cubicBezTo>
                  <a:cubicBezTo>
                    <a:pt x="23863" y="3011"/>
                    <a:pt x="23872" y="3026"/>
                    <a:pt x="23877" y="3042"/>
                  </a:cubicBezTo>
                  <a:lnTo>
                    <a:pt x="23877" y="3042"/>
                  </a:lnTo>
                  <a:cubicBezTo>
                    <a:pt x="23803" y="3037"/>
                    <a:pt x="23659" y="2979"/>
                    <a:pt x="23514" y="2921"/>
                  </a:cubicBezTo>
                  <a:cubicBezTo>
                    <a:pt x="23182" y="2773"/>
                    <a:pt x="22849" y="2552"/>
                    <a:pt x="22553" y="2367"/>
                  </a:cubicBezTo>
                  <a:cubicBezTo>
                    <a:pt x="22405" y="2256"/>
                    <a:pt x="22294" y="2182"/>
                    <a:pt x="22220" y="2108"/>
                  </a:cubicBezTo>
                  <a:cubicBezTo>
                    <a:pt x="22109" y="2034"/>
                    <a:pt x="22072" y="2034"/>
                    <a:pt x="22072" y="2034"/>
                  </a:cubicBezTo>
                  <a:cubicBezTo>
                    <a:pt x="22004" y="1982"/>
                    <a:pt x="21927" y="1955"/>
                    <a:pt x="21857" y="1955"/>
                  </a:cubicBezTo>
                  <a:cubicBezTo>
                    <a:pt x="21777" y="1955"/>
                    <a:pt x="21705" y="1992"/>
                    <a:pt x="21666" y="2071"/>
                  </a:cubicBezTo>
                  <a:cubicBezTo>
                    <a:pt x="21666" y="2071"/>
                    <a:pt x="21555" y="2182"/>
                    <a:pt x="21444" y="2330"/>
                  </a:cubicBezTo>
                  <a:cubicBezTo>
                    <a:pt x="21259" y="2552"/>
                    <a:pt x="20926" y="2921"/>
                    <a:pt x="20631" y="3217"/>
                  </a:cubicBezTo>
                  <a:cubicBezTo>
                    <a:pt x="20298" y="3550"/>
                    <a:pt x="19965" y="3845"/>
                    <a:pt x="19817" y="3919"/>
                  </a:cubicBezTo>
                  <a:cubicBezTo>
                    <a:pt x="19669" y="3993"/>
                    <a:pt x="19448" y="4030"/>
                    <a:pt x="19189" y="4030"/>
                  </a:cubicBezTo>
                  <a:cubicBezTo>
                    <a:pt x="18967" y="4030"/>
                    <a:pt x="18708" y="3993"/>
                    <a:pt x="18523" y="3993"/>
                  </a:cubicBezTo>
                  <a:cubicBezTo>
                    <a:pt x="18449" y="3956"/>
                    <a:pt x="18375" y="3956"/>
                    <a:pt x="18338" y="3919"/>
                  </a:cubicBezTo>
                  <a:lnTo>
                    <a:pt x="18264" y="3919"/>
                  </a:lnTo>
                  <a:cubicBezTo>
                    <a:pt x="18219" y="3904"/>
                    <a:pt x="18179" y="3895"/>
                    <a:pt x="18143" y="3895"/>
                  </a:cubicBezTo>
                  <a:cubicBezTo>
                    <a:pt x="18092" y="3895"/>
                    <a:pt x="18049" y="3913"/>
                    <a:pt x="18006" y="3956"/>
                  </a:cubicBezTo>
                  <a:cubicBezTo>
                    <a:pt x="18006" y="3956"/>
                    <a:pt x="17784" y="4104"/>
                    <a:pt x="17414" y="4326"/>
                  </a:cubicBezTo>
                  <a:cubicBezTo>
                    <a:pt x="16194" y="5176"/>
                    <a:pt x="13052" y="7247"/>
                    <a:pt x="10094" y="9132"/>
                  </a:cubicBezTo>
                  <a:cubicBezTo>
                    <a:pt x="8615" y="10094"/>
                    <a:pt x="7210" y="10981"/>
                    <a:pt x="6101" y="11609"/>
                  </a:cubicBezTo>
                  <a:cubicBezTo>
                    <a:pt x="5547" y="11942"/>
                    <a:pt x="5066" y="12201"/>
                    <a:pt x="4696" y="12386"/>
                  </a:cubicBezTo>
                  <a:cubicBezTo>
                    <a:pt x="4511" y="12497"/>
                    <a:pt x="4364" y="12534"/>
                    <a:pt x="4253" y="12608"/>
                  </a:cubicBezTo>
                  <a:cubicBezTo>
                    <a:pt x="4179" y="12608"/>
                    <a:pt x="4142" y="12645"/>
                    <a:pt x="4105" y="12645"/>
                  </a:cubicBezTo>
                  <a:cubicBezTo>
                    <a:pt x="4031" y="12608"/>
                    <a:pt x="3846" y="12386"/>
                    <a:pt x="3624" y="12053"/>
                  </a:cubicBezTo>
                  <a:cubicBezTo>
                    <a:pt x="2948" y="11092"/>
                    <a:pt x="1894" y="9171"/>
                    <a:pt x="761" y="6983"/>
                  </a:cubicBezTo>
                  <a:lnTo>
                    <a:pt x="761" y="6983"/>
                  </a:lnTo>
                  <a:lnTo>
                    <a:pt x="4740" y="4480"/>
                  </a:lnTo>
                  <a:lnTo>
                    <a:pt x="4740" y="4480"/>
                  </a:lnTo>
                  <a:cubicBezTo>
                    <a:pt x="4978" y="5399"/>
                    <a:pt x="5160" y="6192"/>
                    <a:pt x="5288" y="6766"/>
                  </a:cubicBezTo>
                  <a:cubicBezTo>
                    <a:pt x="5473" y="7432"/>
                    <a:pt x="5547" y="7838"/>
                    <a:pt x="5547" y="7838"/>
                  </a:cubicBezTo>
                  <a:cubicBezTo>
                    <a:pt x="5584" y="7912"/>
                    <a:pt x="5621" y="7986"/>
                    <a:pt x="5694" y="8023"/>
                  </a:cubicBezTo>
                  <a:cubicBezTo>
                    <a:pt x="5738" y="8066"/>
                    <a:pt x="5794" y="8084"/>
                    <a:pt x="5848" y="8084"/>
                  </a:cubicBezTo>
                  <a:cubicBezTo>
                    <a:pt x="5886" y="8084"/>
                    <a:pt x="5923" y="8075"/>
                    <a:pt x="5953" y="8060"/>
                  </a:cubicBezTo>
                  <a:lnTo>
                    <a:pt x="17303" y="3993"/>
                  </a:lnTo>
                  <a:cubicBezTo>
                    <a:pt x="17377" y="3993"/>
                    <a:pt x="17414" y="3956"/>
                    <a:pt x="17451" y="3882"/>
                  </a:cubicBezTo>
                  <a:cubicBezTo>
                    <a:pt x="17451" y="3882"/>
                    <a:pt x="17488" y="3845"/>
                    <a:pt x="17525" y="3735"/>
                  </a:cubicBezTo>
                  <a:cubicBezTo>
                    <a:pt x="17747" y="3439"/>
                    <a:pt x="18301" y="2625"/>
                    <a:pt x="18930" y="1923"/>
                  </a:cubicBezTo>
                  <a:cubicBezTo>
                    <a:pt x="19263" y="1553"/>
                    <a:pt x="19595" y="1221"/>
                    <a:pt x="19928" y="999"/>
                  </a:cubicBezTo>
                  <a:cubicBezTo>
                    <a:pt x="20224" y="740"/>
                    <a:pt x="20557" y="629"/>
                    <a:pt x="20741" y="629"/>
                  </a:cubicBezTo>
                  <a:close/>
                  <a:moveTo>
                    <a:pt x="20741" y="1"/>
                  </a:moveTo>
                  <a:cubicBezTo>
                    <a:pt x="20261" y="1"/>
                    <a:pt x="19817" y="259"/>
                    <a:pt x="19374" y="592"/>
                  </a:cubicBezTo>
                  <a:cubicBezTo>
                    <a:pt x="18745" y="1110"/>
                    <a:pt x="18154" y="1849"/>
                    <a:pt x="17673" y="2478"/>
                  </a:cubicBezTo>
                  <a:cubicBezTo>
                    <a:pt x="17334" y="2930"/>
                    <a:pt x="17081" y="3317"/>
                    <a:pt x="16981" y="3475"/>
                  </a:cubicBezTo>
                  <a:lnTo>
                    <a:pt x="16981" y="3475"/>
                  </a:lnTo>
                  <a:lnTo>
                    <a:pt x="6059" y="7352"/>
                  </a:lnTo>
                  <a:lnTo>
                    <a:pt x="6059" y="7352"/>
                  </a:lnTo>
                  <a:cubicBezTo>
                    <a:pt x="5924" y="6772"/>
                    <a:pt x="5627" y="5493"/>
                    <a:pt x="5251" y="3882"/>
                  </a:cubicBezTo>
                  <a:cubicBezTo>
                    <a:pt x="5214" y="3809"/>
                    <a:pt x="5140" y="3735"/>
                    <a:pt x="5066" y="3698"/>
                  </a:cubicBezTo>
                  <a:cubicBezTo>
                    <a:pt x="5011" y="3679"/>
                    <a:pt x="4955" y="3670"/>
                    <a:pt x="4904" y="3670"/>
                  </a:cubicBezTo>
                  <a:cubicBezTo>
                    <a:pt x="4853" y="3670"/>
                    <a:pt x="4807" y="3679"/>
                    <a:pt x="4770" y="3698"/>
                  </a:cubicBezTo>
                  <a:lnTo>
                    <a:pt x="186" y="6618"/>
                  </a:lnTo>
                  <a:cubicBezTo>
                    <a:pt x="38" y="6692"/>
                    <a:pt x="1" y="6877"/>
                    <a:pt x="75" y="7025"/>
                  </a:cubicBezTo>
                  <a:cubicBezTo>
                    <a:pt x="925" y="8689"/>
                    <a:pt x="1739" y="10204"/>
                    <a:pt x="2404" y="11314"/>
                  </a:cubicBezTo>
                  <a:cubicBezTo>
                    <a:pt x="2737" y="11868"/>
                    <a:pt x="3033" y="12349"/>
                    <a:pt x="3291" y="12645"/>
                  </a:cubicBezTo>
                  <a:cubicBezTo>
                    <a:pt x="3402" y="12829"/>
                    <a:pt x="3513" y="12940"/>
                    <a:pt x="3624" y="13051"/>
                  </a:cubicBezTo>
                  <a:cubicBezTo>
                    <a:pt x="3698" y="13125"/>
                    <a:pt x="3735" y="13162"/>
                    <a:pt x="3809" y="13199"/>
                  </a:cubicBezTo>
                  <a:cubicBezTo>
                    <a:pt x="3883" y="13236"/>
                    <a:pt x="3957" y="13273"/>
                    <a:pt x="4068" y="13273"/>
                  </a:cubicBezTo>
                  <a:cubicBezTo>
                    <a:pt x="4216" y="13273"/>
                    <a:pt x="4364" y="13199"/>
                    <a:pt x="4511" y="13125"/>
                  </a:cubicBezTo>
                  <a:cubicBezTo>
                    <a:pt x="5177" y="12866"/>
                    <a:pt x="6323" y="12238"/>
                    <a:pt x="7728" y="11351"/>
                  </a:cubicBezTo>
                  <a:cubicBezTo>
                    <a:pt x="11619" y="8996"/>
                    <a:pt x="17369" y="5128"/>
                    <a:pt x="18229" y="4548"/>
                  </a:cubicBezTo>
                  <a:lnTo>
                    <a:pt x="18229" y="4548"/>
                  </a:lnTo>
                  <a:cubicBezTo>
                    <a:pt x="18425" y="4592"/>
                    <a:pt x="18790" y="4659"/>
                    <a:pt x="19189" y="4659"/>
                  </a:cubicBezTo>
                  <a:cubicBezTo>
                    <a:pt x="19484" y="4659"/>
                    <a:pt x="19780" y="4622"/>
                    <a:pt x="20076" y="4474"/>
                  </a:cubicBezTo>
                  <a:cubicBezTo>
                    <a:pt x="20298" y="4363"/>
                    <a:pt x="20520" y="4215"/>
                    <a:pt x="20741" y="3993"/>
                  </a:cubicBezTo>
                  <a:cubicBezTo>
                    <a:pt x="21203" y="3558"/>
                    <a:pt x="21682" y="2997"/>
                    <a:pt x="21945" y="2682"/>
                  </a:cubicBezTo>
                  <a:lnTo>
                    <a:pt x="21945" y="2682"/>
                  </a:lnTo>
                  <a:cubicBezTo>
                    <a:pt x="22093" y="2784"/>
                    <a:pt x="22295" y="2922"/>
                    <a:pt x="22516" y="3069"/>
                  </a:cubicBezTo>
                  <a:cubicBezTo>
                    <a:pt x="22738" y="3217"/>
                    <a:pt x="22997" y="3365"/>
                    <a:pt x="23255" y="3476"/>
                  </a:cubicBezTo>
                  <a:cubicBezTo>
                    <a:pt x="23477" y="3587"/>
                    <a:pt x="23699" y="3661"/>
                    <a:pt x="23921" y="3661"/>
                  </a:cubicBezTo>
                  <a:cubicBezTo>
                    <a:pt x="24069" y="3661"/>
                    <a:pt x="24217" y="3624"/>
                    <a:pt x="24328" y="3513"/>
                  </a:cubicBezTo>
                  <a:cubicBezTo>
                    <a:pt x="24439" y="3402"/>
                    <a:pt x="24512" y="3254"/>
                    <a:pt x="24476" y="3106"/>
                  </a:cubicBezTo>
                  <a:cubicBezTo>
                    <a:pt x="24476" y="3032"/>
                    <a:pt x="24476" y="2921"/>
                    <a:pt x="24439" y="2847"/>
                  </a:cubicBezTo>
                  <a:cubicBezTo>
                    <a:pt x="24254" y="2108"/>
                    <a:pt x="23736" y="1405"/>
                    <a:pt x="23071" y="888"/>
                  </a:cubicBezTo>
                  <a:cubicBezTo>
                    <a:pt x="22405" y="370"/>
                    <a:pt x="21592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2919;p51">
              <a:extLst>
                <a:ext uri="{FF2B5EF4-FFF2-40B4-BE49-F238E27FC236}">
                  <a16:creationId xmlns:a16="http://schemas.microsoft.com/office/drawing/2014/main" id="{C1427646-FEAD-AD53-CD25-F8E84ECEDCD6}"/>
                </a:ext>
              </a:extLst>
            </p:cNvPr>
            <p:cNvSpPr/>
            <p:nvPr/>
          </p:nvSpPr>
          <p:spPr>
            <a:xfrm>
              <a:off x="16606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4" y="0"/>
                  </a:moveTo>
                  <a:lnTo>
                    <a:pt x="0" y="555"/>
                  </a:lnTo>
                  <a:lnTo>
                    <a:pt x="4733" y="34346"/>
                  </a:lnTo>
                  <a:cubicBezTo>
                    <a:pt x="4765" y="34635"/>
                    <a:pt x="5021" y="34841"/>
                    <a:pt x="5306" y="34841"/>
                  </a:cubicBezTo>
                  <a:cubicBezTo>
                    <a:pt x="5348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2920;p51">
              <a:extLst>
                <a:ext uri="{FF2B5EF4-FFF2-40B4-BE49-F238E27FC236}">
                  <a16:creationId xmlns:a16="http://schemas.microsoft.com/office/drawing/2014/main" id="{569F551C-093A-1877-A8CB-511E1438BC48}"/>
                </a:ext>
              </a:extLst>
            </p:cNvPr>
            <p:cNvSpPr/>
            <p:nvPr/>
          </p:nvSpPr>
          <p:spPr>
            <a:xfrm>
              <a:off x="165227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2" y="34531"/>
                  </a:lnTo>
                  <a:lnTo>
                    <a:pt x="5879" y="34531"/>
                  </a:ln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20" y="34827"/>
                  </a:lnTo>
                  <a:cubicBezTo>
                    <a:pt x="5509" y="34827"/>
                    <a:pt x="5398" y="34753"/>
                    <a:pt x="5361" y="34605"/>
                  </a:cubicBezTo>
                  <a:lnTo>
                    <a:pt x="672" y="1118"/>
                  </a:lnTo>
                  <a:lnTo>
                    <a:pt x="672" y="1118"/>
                  </a:lnTo>
                  <a:lnTo>
                    <a:pt x="2589" y="703"/>
                  </a:lnTo>
                  <a:close/>
                  <a:moveTo>
                    <a:pt x="2773" y="0"/>
                  </a:moveTo>
                  <a:lnTo>
                    <a:pt x="259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20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7" y="34975"/>
                    <a:pt x="6507" y="34568"/>
                  </a:cubicBezTo>
                  <a:lnTo>
                    <a:pt x="6507" y="34494"/>
                  </a:lnTo>
                  <a:lnTo>
                    <a:pt x="3143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4" y="0"/>
                    <a:pt x="2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2921;p51">
              <a:extLst>
                <a:ext uri="{FF2B5EF4-FFF2-40B4-BE49-F238E27FC236}">
                  <a16:creationId xmlns:a16="http://schemas.microsoft.com/office/drawing/2014/main" id="{CDA37E7B-B0A2-AD65-700D-761784C39A29}"/>
                </a:ext>
              </a:extLst>
            </p:cNvPr>
            <p:cNvSpPr/>
            <p:nvPr/>
          </p:nvSpPr>
          <p:spPr>
            <a:xfrm>
              <a:off x="111805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8023" y="1"/>
                  </a:moveTo>
                  <a:lnTo>
                    <a:pt x="75" y="33200"/>
                  </a:lnTo>
                  <a:cubicBezTo>
                    <a:pt x="1" y="33496"/>
                    <a:pt x="222" y="33829"/>
                    <a:pt x="555" y="33866"/>
                  </a:cubicBezTo>
                  <a:cubicBezTo>
                    <a:pt x="599" y="33877"/>
                    <a:pt x="643" y="33882"/>
                    <a:pt x="685" y="33882"/>
                  </a:cubicBezTo>
                  <a:cubicBezTo>
                    <a:pt x="924" y="33882"/>
                    <a:pt x="1121" y="33711"/>
                    <a:pt x="1184" y="33459"/>
                  </a:cubicBezTo>
                  <a:lnTo>
                    <a:pt x="10426" y="1258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2922;p51">
              <a:extLst>
                <a:ext uri="{FF2B5EF4-FFF2-40B4-BE49-F238E27FC236}">
                  <a16:creationId xmlns:a16="http://schemas.microsoft.com/office/drawing/2014/main" id="{0DF0D549-89D2-0BCF-D994-1B63C91BAF8C}"/>
                </a:ext>
              </a:extLst>
            </p:cNvPr>
            <p:cNvSpPr/>
            <p:nvPr/>
          </p:nvSpPr>
          <p:spPr>
            <a:xfrm>
              <a:off x="1112500" y="4220175"/>
              <a:ext cx="274550" cy="862975"/>
            </a:xfrm>
            <a:custGeom>
              <a:avLst/>
              <a:gdLst/>
              <a:ahLst/>
              <a:cxnLst/>
              <a:rect l="l" t="t" r="r" b="b"/>
              <a:pathLst>
                <a:path w="10982" h="34519" extrusionOk="0">
                  <a:moveTo>
                    <a:pt x="8452" y="766"/>
                  </a:moveTo>
                  <a:lnTo>
                    <a:pt x="10279" y="1725"/>
                  </a:lnTo>
                  <a:lnTo>
                    <a:pt x="1110" y="33705"/>
                  </a:lnTo>
                  <a:cubicBezTo>
                    <a:pt x="1073" y="33816"/>
                    <a:pt x="962" y="33890"/>
                    <a:pt x="851" y="33890"/>
                  </a:cubicBezTo>
                  <a:lnTo>
                    <a:pt x="814" y="33890"/>
                  </a:lnTo>
                  <a:cubicBezTo>
                    <a:pt x="703" y="33890"/>
                    <a:pt x="592" y="33779"/>
                    <a:pt x="592" y="33631"/>
                  </a:cubicBezTo>
                  <a:lnTo>
                    <a:pt x="592" y="33594"/>
                  </a:lnTo>
                  <a:lnTo>
                    <a:pt x="8452" y="766"/>
                  </a:lnTo>
                  <a:close/>
                  <a:moveTo>
                    <a:pt x="8240" y="1"/>
                  </a:moveTo>
                  <a:cubicBezTo>
                    <a:pt x="8202" y="1"/>
                    <a:pt x="8165" y="9"/>
                    <a:pt x="8134" y="25"/>
                  </a:cubicBezTo>
                  <a:cubicBezTo>
                    <a:pt x="8060" y="62"/>
                    <a:pt x="7986" y="173"/>
                    <a:pt x="7950" y="247"/>
                  </a:cubicBezTo>
                  <a:lnTo>
                    <a:pt x="1" y="33446"/>
                  </a:lnTo>
                  <a:cubicBezTo>
                    <a:pt x="1" y="33483"/>
                    <a:pt x="1" y="33557"/>
                    <a:pt x="1" y="33631"/>
                  </a:cubicBezTo>
                  <a:cubicBezTo>
                    <a:pt x="1" y="34075"/>
                    <a:pt x="297" y="34445"/>
                    <a:pt x="740" y="34518"/>
                  </a:cubicBezTo>
                  <a:lnTo>
                    <a:pt x="851" y="34518"/>
                  </a:lnTo>
                  <a:cubicBezTo>
                    <a:pt x="1258" y="34518"/>
                    <a:pt x="1591" y="34260"/>
                    <a:pt x="1701" y="33890"/>
                  </a:cubicBezTo>
                  <a:lnTo>
                    <a:pt x="10944" y="1688"/>
                  </a:lnTo>
                  <a:cubicBezTo>
                    <a:pt x="10981" y="1541"/>
                    <a:pt x="10907" y="1393"/>
                    <a:pt x="10796" y="1319"/>
                  </a:cubicBezTo>
                  <a:lnTo>
                    <a:pt x="8393" y="62"/>
                  </a:lnTo>
                  <a:cubicBezTo>
                    <a:pt x="8350" y="18"/>
                    <a:pt x="8294" y="1"/>
                    <a:pt x="8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2923;p51">
              <a:extLst>
                <a:ext uri="{FF2B5EF4-FFF2-40B4-BE49-F238E27FC236}">
                  <a16:creationId xmlns:a16="http://schemas.microsoft.com/office/drawing/2014/main" id="{BB7F3927-5574-FE23-FE01-77552404E654}"/>
                </a:ext>
              </a:extLst>
            </p:cNvPr>
            <p:cNvSpPr/>
            <p:nvPr/>
          </p:nvSpPr>
          <p:spPr>
            <a:xfrm>
              <a:off x="1551525" y="4218000"/>
              <a:ext cx="190425" cy="859700"/>
            </a:xfrm>
            <a:custGeom>
              <a:avLst/>
              <a:gdLst/>
              <a:ahLst/>
              <a:cxnLst/>
              <a:rect l="l" t="t" r="r" b="b"/>
              <a:pathLst>
                <a:path w="7617" h="34388" extrusionOk="0">
                  <a:moveTo>
                    <a:pt x="5140" y="1"/>
                  </a:moveTo>
                  <a:lnTo>
                    <a:pt x="75" y="33755"/>
                  </a:lnTo>
                  <a:cubicBezTo>
                    <a:pt x="1" y="34088"/>
                    <a:pt x="260" y="34384"/>
                    <a:pt x="592" y="34384"/>
                  </a:cubicBezTo>
                  <a:cubicBezTo>
                    <a:pt x="614" y="34386"/>
                    <a:pt x="636" y="34388"/>
                    <a:pt x="657" y="34388"/>
                  </a:cubicBezTo>
                  <a:cubicBezTo>
                    <a:pt x="925" y="34388"/>
                    <a:pt x="1150" y="34180"/>
                    <a:pt x="1184" y="33940"/>
                  </a:cubicBezTo>
                  <a:lnTo>
                    <a:pt x="7617" y="1073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2924;p51">
              <a:extLst>
                <a:ext uri="{FF2B5EF4-FFF2-40B4-BE49-F238E27FC236}">
                  <a16:creationId xmlns:a16="http://schemas.microsoft.com/office/drawing/2014/main" id="{B5CF5666-7743-DD83-F332-8F23B48F5D96}"/>
                </a:ext>
              </a:extLst>
            </p:cNvPr>
            <p:cNvSpPr/>
            <p:nvPr/>
          </p:nvSpPr>
          <p:spPr>
            <a:xfrm>
              <a:off x="1545075" y="4210000"/>
              <a:ext cx="205200" cy="875925"/>
            </a:xfrm>
            <a:custGeom>
              <a:avLst/>
              <a:gdLst/>
              <a:ahLst/>
              <a:cxnLst/>
              <a:rect l="l" t="t" r="r" b="b"/>
              <a:pathLst>
                <a:path w="8208" h="35037" extrusionOk="0">
                  <a:moveTo>
                    <a:pt x="5630" y="779"/>
                  </a:moveTo>
                  <a:lnTo>
                    <a:pt x="7505" y="1578"/>
                  </a:lnTo>
                  <a:lnTo>
                    <a:pt x="1146" y="34186"/>
                  </a:lnTo>
                  <a:cubicBezTo>
                    <a:pt x="1109" y="34334"/>
                    <a:pt x="998" y="34408"/>
                    <a:pt x="887" y="34408"/>
                  </a:cubicBezTo>
                  <a:cubicBezTo>
                    <a:pt x="739" y="34408"/>
                    <a:pt x="629" y="34297"/>
                    <a:pt x="629" y="34149"/>
                  </a:cubicBezTo>
                  <a:lnTo>
                    <a:pt x="629" y="34112"/>
                  </a:lnTo>
                  <a:lnTo>
                    <a:pt x="5630" y="779"/>
                  </a:lnTo>
                  <a:close/>
                  <a:moveTo>
                    <a:pt x="5385" y="1"/>
                  </a:moveTo>
                  <a:cubicBezTo>
                    <a:pt x="5330" y="1"/>
                    <a:pt x="5278" y="19"/>
                    <a:pt x="5213" y="62"/>
                  </a:cubicBezTo>
                  <a:cubicBezTo>
                    <a:pt x="5139" y="99"/>
                    <a:pt x="5102" y="173"/>
                    <a:pt x="5065" y="284"/>
                  </a:cubicBezTo>
                  <a:lnTo>
                    <a:pt x="0" y="34001"/>
                  </a:lnTo>
                  <a:lnTo>
                    <a:pt x="37" y="34001"/>
                  </a:lnTo>
                  <a:lnTo>
                    <a:pt x="0" y="34149"/>
                  </a:lnTo>
                  <a:cubicBezTo>
                    <a:pt x="0" y="34593"/>
                    <a:pt x="370" y="34999"/>
                    <a:pt x="850" y="35036"/>
                  </a:cubicBezTo>
                  <a:lnTo>
                    <a:pt x="887" y="35036"/>
                  </a:lnTo>
                  <a:cubicBezTo>
                    <a:pt x="1294" y="35036"/>
                    <a:pt x="1664" y="34741"/>
                    <a:pt x="1738" y="34334"/>
                  </a:cubicBezTo>
                  <a:lnTo>
                    <a:pt x="8171" y="1430"/>
                  </a:lnTo>
                  <a:cubicBezTo>
                    <a:pt x="8208" y="1282"/>
                    <a:pt x="8134" y="1134"/>
                    <a:pt x="7986" y="1097"/>
                  </a:cubicBezTo>
                  <a:lnTo>
                    <a:pt x="5509" y="25"/>
                  </a:lnTo>
                  <a:cubicBezTo>
                    <a:pt x="5463" y="10"/>
                    <a:pt x="5423" y="1"/>
                    <a:pt x="5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925;p51">
              <a:extLst>
                <a:ext uri="{FF2B5EF4-FFF2-40B4-BE49-F238E27FC236}">
                  <a16:creationId xmlns:a16="http://schemas.microsoft.com/office/drawing/2014/main" id="{FD61AE41-47D5-7B67-4C1F-59C6F8926FD2}"/>
                </a:ext>
              </a:extLst>
            </p:cNvPr>
            <p:cNvSpPr/>
            <p:nvPr/>
          </p:nvSpPr>
          <p:spPr>
            <a:xfrm>
              <a:off x="212735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5" y="0"/>
                  </a:moveTo>
                  <a:lnTo>
                    <a:pt x="1" y="555"/>
                  </a:lnTo>
                  <a:lnTo>
                    <a:pt x="4733" y="34346"/>
                  </a:lnTo>
                  <a:cubicBezTo>
                    <a:pt x="4797" y="34635"/>
                    <a:pt x="5029" y="34841"/>
                    <a:pt x="5307" y="34841"/>
                  </a:cubicBezTo>
                  <a:cubicBezTo>
                    <a:pt x="5349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926;p51">
              <a:extLst>
                <a:ext uri="{FF2B5EF4-FFF2-40B4-BE49-F238E27FC236}">
                  <a16:creationId xmlns:a16="http://schemas.microsoft.com/office/drawing/2014/main" id="{68CA6413-01E7-9DC6-277D-7FD0F4D31073}"/>
                </a:ext>
              </a:extLst>
            </p:cNvPr>
            <p:cNvSpPr/>
            <p:nvPr/>
          </p:nvSpPr>
          <p:spPr>
            <a:xfrm>
              <a:off x="211902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57" y="34827"/>
                  </a:lnTo>
                  <a:cubicBezTo>
                    <a:pt x="5509" y="34827"/>
                    <a:pt x="5399" y="34753"/>
                    <a:pt x="5399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9" y="703"/>
                  </a:lnTo>
                  <a:close/>
                  <a:moveTo>
                    <a:pt x="2811" y="0"/>
                  </a:moveTo>
                  <a:lnTo>
                    <a:pt x="260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57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8" y="34975"/>
                    <a:pt x="6508" y="34568"/>
                  </a:cubicBezTo>
                  <a:lnTo>
                    <a:pt x="6508" y="34494"/>
                  </a:lnTo>
                  <a:lnTo>
                    <a:pt x="3180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5" y="0"/>
                    <a:pt x="2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2927;p51">
              <a:extLst>
                <a:ext uri="{FF2B5EF4-FFF2-40B4-BE49-F238E27FC236}">
                  <a16:creationId xmlns:a16="http://schemas.microsoft.com/office/drawing/2014/main" id="{A85722EA-4A2D-44AF-BC0D-A122CBD0413D}"/>
                </a:ext>
              </a:extLst>
            </p:cNvPr>
            <p:cNvSpPr/>
            <p:nvPr/>
          </p:nvSpPr>
          <p:spPr>
            <a:xfrm>
              <a:off x="112175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4067" y="1"/>
                  </a:moveTo>
                  <a:cubicBezTo>
                    <a:pt x="1775" y="1"/>
                    <a:pt x="1" y="2071"/>
                    <a:pt x="370" y="4327"/>
                  </a:cubicBezTo>
                  <a:lnTo>
                    <a:pt x="6138" y="41963"/>
                  </a:lnTo>
                  <a:lnTo>
                    <a:pt x="47286" y="41963"/>
                  </a:lnTo>
                  <a:cubicBezTo>
                    <a:pt x="47286" y="41963"/>
                    <a:pt x="47914" y="31130"/>
                    <a:pt x="46103" y="27285"/>
                  </a:cubicBezTo>
                  <a:cubicBezTo>
                    <a:pt x="45759" y="26556"/>
                    <a:pt x="44676" y="26262"/>
                    <a:pt x="43140" y="26262"/>
                  </a:cubicBezTo>
                  <a:cubicBezTo>
                    <a:pt x="36681" y="26262"/>
                    <a:pt x="22218" y="31467"/>
                    <a:pt x="21118" y="31467"/>
                  </a:cubicBezTo>
                  <a:cubicBezTo>
                    <a:pt x="21099" y="31467"/>
                    <a:pt x="21085" y="31466"/>
                    <a:pt x="21074" y="31463"/>
                  </a:cubicBezTo>
                  <a:cubicBezTo>
                    <a:pt x="20482" y="31315"/>
                    <a:pt x="21370" y="11906"/>
                    <a:pt x="22442" y="4290"/>
                  </a:cubicBezTo>
                  <a:cubicBezTo>
                    <a:pt x="22774" y="2034"/>
                    <a:pt x="21037" y="1"/>
                    <a:pt x="18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2928;p51">
              <a:extLst>
                <a:ext uri="{FF2B5EF4-FFF2-40B4-BE49-F238E27FC236}">
                  <a16:creationId xmlns:a16="http://schemas.microsoft.com/office/drawing/2014/main" id="{9448C2F3-86D1-9487-A3B7-C8FB75168833}"/>
                </a:ext>
              </a:extLst>
            </p:cNvPr>
            <p:cNvSpPr/>
            <p:nvPr/>
          </p:nvSpPr>
          <p:spPr>
            <a:xfrm>
              <a:off x="1121750" y="3229050"/>
              <a:ext cx="1192325" cy="1063850"/>
            </a:xfrm>
            <a:custGeom>
              <a:avLst/>
              <a:gdLst/>
              <a:ahLst/>
              <a:cxnLst/>
              <a:rect l="l" t="t" r="r" b="b"/>
              <a:pathLst>
                <a:path w="47693" h="42554" extrusionOk="0">
                  <a:moveTo>
                    <a:pt x="18745" y="592"/>
                  </a:moveTo>
                  <a:cubicBezTo>
                    <a:pt x="19706" y="592"/>
                    <a:pt x="20556" y="998"/>
                    <a:pt x="21185" y="1627"/>
                  </a:cubicBezTo>
                  <a:cubicBezTo>
                    <a:pt x="21813" y="2255"/>
                    <a:pt x="22183" y="3106"/>
                    <a:pt x="22183" y="4067"/>
                  </a:cubicBezTo>
                  <a:cubicBezTo>
                    <a:pt x="22183" y="4215"/>
                    <a:pt x="22183" y="4400"/>
                    <a:pt x="22146" y="4548"/>
                  </a:cubicBezTo>
                  <a:cubicBezTo>
                    <a:pt x="21296" y="10463"/>
                    <a:pt x="20556" y="23477"/>
                    <a:pt x="20556" y="29096"/>
                  </a:cubicBezTo>
                  <a:cubicBezTo>
                    <a:pt x="20556" y="29910"/>
                    <a:pt x="20593" y="30575"/>
                    <a:pt x="20630" y="31056"/>
                  </a:cubicBezTo>
                  <a:cubicBezTo>
                    <a:pt x="20630" y="31277"/>
                    <a:pt x="20667" y="31462"/>
                    <a:pt x="20704" y="31610"/>
                  </a:cubicBezTo>
                  <a:cubicBezTo>
                    <a:pt x="20704" y="31684"/>
                    <a:pt x="20704" y="31758"/>
                    <a:pt x="20741" y="31832"/>
                  </a:cubicBezTo>
                  <a:lnTo>
                    <a:pt x="20815" y="31943"/>
                  </a:lnTo>
                  <a:cubicBezTo>
                    <a:pt x="20852" y="31980"/>
                    <a:pt x="20889" y="32054"/>
                    <a:pt x="21000" y="32054"/>
                  </a:cubicBezTo>
                  <a:lnTo>
                    <a:pt x="21111" y="32091"/>
                  </a:lnTo>
                  <a:cubicBezTo>
                    <a:pt x="21222" y="32091"/>
                    <a:pt x="21370" y="32054"/>
                    <a:pt x="21517" y="32017"/>
                  </a:cubicBezTo>
                  <a:cubicBezTo>
                    <a:pt x="22183" y="31869"/>
                    <a:pt x="23477" y="31462"/>
                    <a:pt x="25141" y="30945"/>
                  </a:cubicBezTo>
                  <a:cubicBezTo>
                    <a:pt x="27655" y="30205"/>
                    <a:pt x="31019" y="29170"/>
                    <a:pt x="34346" y="28320"/>
                  </a:cubicBezTo>
                  <a:cubicBezTo>
                    <a:pt x="37637" y="27506"/>
                    <a:pt x="40927" y="26878"/>
                    <a:pt x="43145" y="26878"/>
                  </a:cubicBezTo>
                  <a:cubicBezTo>
                    <a:pt x="43885" y="26878"/>
                    <a:pt x="44513" y="26952"/>
                    <a:pt x="44957" y="27100"/>
                  </a:cubicBezTo>
                  <a:cubicBezTo>
                    <a:pt x="45437" y="27248"/>
                    <a:pt x="45696" y="27469"/>
                    <a:pt x="45807" y="27728"/>
                  </a:cubicBezTo>
                  <a:cubicBezTo>
                    <a:pt x="46325" y="28800"/>
                    <a:pt x="46657" y="30538"/>
                    <a:pt x="46842" y="32461"/>
                  </a:cubicBezTo>
                  <a:cubicBezTo>
                    <a:pt x="47027" y="34346"/>
                    <a:pt x="47101" y="36416"/>
                    <a:pt x="47101" y="38154"/>
                  </a:cubicBezTo>
                  <a:cubicBezTo>
                    <a:pt x="47101" y="39337"/>
                    <a:pt x="47064" y="40335"/>
                    <a:pt x="47027" y="41075"/>
                  </a:cubicBezTo>
                  <a:cubicBezTo>
                    <a:pt x="47027" y="41469"/>
                    <a:pt x="47017" y="41768"/>
                    <a:pt x="47007" y="41962"/>
                  </a:cubicBezTo>
                  <a:lnTo>
                    <a:pt x="6396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3106"/>
                    <a:pt x="999" y="2255"/>
                    <a:pt x="1627" y="1627"/>
                  </a:cubicBezTo>
                  <a:cubicBezTo>
                    <a:pt x="2256" y="998"/>
                    <a:pt x="3106" y="592"/>
                    <a:pt x="4067" y="592"/>
                  </a:cubicBezTo>
                  <a:close/>
                  <a:moveTo>
                    <a:pt x="4067" y="0"/>
                  </a:moveTo>
                  <a:cubicBezTo>
                    <a:pt x="1812" y="0"/>
                    <a:pt x="1" y="1849"/>
                    <a:pt x="1" y="4067"/>
                  </a:cubicBezTo>
                  <a:cubicBezTo>
                    <a:pt x="1" y="4252"/>
                    <a:pt x="38" y="4474"/>
                    <a:pt x="38" y="4696"/>
                  </a:cubicBezTo>
                  <a:lnTo>
                    <a:pt x="5842" y="42295"/>
                  </a:lnTo>
                  <a:cubicBezTo>
                    <a:pt x="5879" y="42443"/>
                    <a:pt x="5990" y="42554"/>
                    <a:pt x="6138" y="42554"/>
                  </a:cubicBezTo>
                  <a:lnTo>
                    <a:pt x="47286" y="42554"/>
                  </a:lnTo>
                  <a:cubicBezTo>
                    <a:pt x="47471" y="42554"/>
                    <a:pt x="47582" y="42443"/>
                    <a:pt x="47619" y="42258"/>
                  </a:cubicBezTo>
                  <a:cubicBezTo>
                    <a:pt x="47619" y="42258"/>
                    <a:pt x="47693" y="40520"/>
                    <a:pt x="47693" y="38154"/>
                  </a:cubicBezTo>
                  <a:cubicBezTo>
                    <a:pt x="47693" y="36416"/>
                    <a:pt x="47656" y="34309"/>
                    <a:pt x="47471" y="32387"/>
                  </a:cubicBezTo>
                  <a:cubicBezTo>
                    <a:pt x="47249" y="30464"/>
                    <a:pt x="46953" y="28653"/>
                    <a:pt x="46362" y="27433"/>
                  </a:cubicBezTo>
                  <a:cubicBezTo>
                    <a:pt x="46140" y="26989"/>
                    <a:pt x="45696" y="26693"/>
                    <a:pt x="45142" y="26508"/>
                  </a:cubicBezTo>
                  <a:cubicBezTo>
                    <a:pt x="44587" y="26323"/>
                    <a:pt x="43922" y="26249"/>
                    <a:pt x="43145" y="26249"/>
                  </a:cubicBezTo>
                  <a:cubicBezTo>
                    <a:pt x="39818" y="26249"/>
                    <a:pt x="34568" y="27580"/>
                    <a:pt x="30021" y="28874"/>
                  </a:cubicBezTo>
                  <a:cubicBezTo>
                    <a:pt x="27728" y="29503"/>
                    <a:pt x="25621" y="30168"/>
                    <a:pt x="23994" y="30649"/>
                  </a:cubicBezTo>
                  <a:cubicBezTo>
                    <a:pt x="23181" y="30908"/>
                    <a:pt x="22516" y="31093"/>
                    <a:pt x="21998" y="31240"/>
                  </a:cubicBezTo>
                  <a:cubicBezTo>
                    <a:pt x="21776" y="31314"/>
                    <a:pt x="21554" y="31388"/>
                    <a:pt x="21407" y="31425"/>
                  </a:cubicBezTo>
                  <a:cubicBezTo>
                    <a:pt x="21362" y="31436"/>
                    <a:pt x="21318" y="31444"/>
                    <a:pt x="21277" y="31450"/>
                  </a:cubicBezTo>
                  <a:lnTo>
                    <a:pt x="21277" y="31450"/>
                  </a:lnTo>
                  <a:cubicBezTo>
                    <a:pt x="21247" y="31286"/>
                    <a:pt x="21222" y="31024"/>
                    <a:pt x="21222" y="30686"/>
                  </a:cubicBezTo>
                  <a:cubicBezTo>
                    <a:pt x="21185" y="30242"/>
                    <a:pt x="21185" y="29725"/>
                    <a:pt x="21185" y="29096"/>
                  </a:cubicBezTo>
                  <a:cubicBezTo>
                    <a:pt x="21185" y="23514"/>
                    <a:pt x="21924" y="10500"/>
                    <a:pt x="22774" y="4659"/>
                  </a:cubicBezTo>
                  <a:cubicBezTo>
                    <a:pt x="22774" y="4437"/>
                    <a:pt x="22811" y="4252"/>
                    <a:pt x="22811" y="4067"/>
                  </a:cubicBezTo>
                  <a:cubicBezTo>
                    <a:pt x="22811" y="1849"/>
                    <a:pt x="21000" y="0"/>
                    <a:pt x="18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2929;p51">
              <a:extLst>
                <a:ext uri="{FF2B5EF4-FFF2-40B4-BE49-F238E27FC236}">
                  <a16:creationId xmlns:a16="http://schemas.microsoft.com/office/drawing/2014/main" id="{386DDE09-B9B4-0C2E-C827-F5F6DC1A1386}"/>
                </a:ext>
              </a:extLst>
            </p:cNvPr>
            <p:cNvSpPr/>
            <p:nvPr/>
          </p:nvSpPr>
          <p:spPr>
            <a:xfrm>
              <a:off x="149515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3920" y="1"/>
                  </a:moveTo>
                  <a:cubicBezTo>
                    <a:pt x="1701" y="75"/>
                    <a:pt x="1" y="2108"/>
                    <a:pt x="333" y="4327"/>
                  </a:cubicBezTo>
                  <a:lnTo>
                    <a:pt x="6138" y="41963"/>
                  </a:lnTo>
                  <a:lnTo>
                    <a:pt x="32350" y="41963"/>
                  </a:lnTo>
                  <a:cubicBezTo>
                    <a:pt x="32350" y="41963"/>
                    <a:pt x="32978" y="31130"/>
                    <a:pt x="31167" y="27285"/>
                  </a:cubicBezTo>
                  <a:cubicBezTo>
                    <a:pt x="30823" y="26556"/>
                    <a:pt x="29740" y="26262"/>
                    <a:pt x="28204" y="26262"/>
                  </a:cubicBezTo>
                  <a:cubicBezTo>
                    <a:pt x="21745" y="26262"/>
                    <a:pt x="7282" y="31467"/>
                    <a:pt x="6182" y="31467"/>
                  </a:cubicBezTo>
                  <a:cubicBezTo>
                    <a:pt x="6163" y="31467"/>
                    <a:pt x="6149" y="31466"/>
                    <a:pt x="6138" y="31463"/>
                  </a:cubicBezTo>
                  <a:cubicBezTo>
                    <a:pt x="5546" y="31315"/>
                    <a:pt x="6434" y="11906"/>
                    <a:pt x="7506" y="4290"/>
                  </a:cubicBezTo>
                  <a:cubicBezTo>
                    <a:pt x="7838" y="2071"/>
                    <a:pt x="6175" y="75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2930;p51">
              <a:extLst>
                <a:ext uri="{FF2B5EF4-FFF2-40B4-BE49-F238E27FC236}">
                  <a16:creationId xmlns:a16="http://schemas.microsoft.com/office/drawing/2014/main" id="{1FB2DDF9-EB50-5B55-A753-9795C9B6D229}"/>
                </a:ext>
              </a:extLst>
            </p:cNvPr>
            <p:cNvSpPr/>
            <p:nvPr/>
          </p:nvSpPr>
          <p:spPr>
            <a:xfrm>
              <a:off x="1495150" y="3229050"/>
              <a:ext cx="818925" cy="1063850"/>
            </a:xfrm>
            <a:custGeom>
              <a:avLst/>
              <a:gdLst/>
              <a:ahLst/>
              <a:cxnLst/>
              <a:rect l="l" t="t" r="r" b="b"/>
              <a:pathLst>
                <a:path w="32757" h="42554" extrusionOk="0">
                  <a:moveTo>
                    <a:pt x="3938" y="629"/>
                  </a:moveTo>
                  <a:cubicBezTo>
                    <a:pt x="5814" y="676"/>
                    <a:pt x="7247" y="2225"/>
                    <a:pt x="7247" y="4067"/>
                  </a:cubicBezTo>
                  <a:cubicBezTo>
                    <a:pt x="7247" y="4215"/>
                    <a:pt x="7247" y="4400"/>
                    <a:pt x="7210" y="4548"/>
                  </a:cubicBezTo>
                  <a:cubicBezTo>
                    <a:pt x="6360" y="10463"/>
                    <a:pt x="5620" y="23477"/>
                    <a:pt x="5620" y="29096"/>
                  </a:cubicBezTo>
                  <a:cubicBezTo>
                    <a:pt x="5620" y="29910"/>
                    <a:pt x="5657" y="30575"/>
                    <a:pt x="5694" y="31056"/>
                  </a:cubicBezTo>
                  <a:cubicBezTo>
                    <a:pt x="5694" y="31277"/>
                    <a:pt x="5731" y="31462"/>
                    <a:pt x="5768" y="31610"/>
                  </a:cubicBezTo>
                  <a:cubicBezTo>
                    <a:pt x="5768" y="31684"/>
                    <a:pt x="5768" y="31758"/>
                    <a:pt x="5805" y="31832"/>
                  </a:cubicBezTo>
                  <a:lnTo>
                    <a:pt x="5879" y="31943"/>
                  </a:lnTo>
                  <a:cubicBezTo>
                    <a:pt x="5916" y="31980"/>
                    <a:pt x="5953" y="32054"/>
                    <a:pt x="6064" y="32054"/>
                  </a:cubicBezTo>
                  <a:lnTo>
                    <a:pt x="6175" y="32091"/>
                  </a:lnTo>
                  <a:cubicBezTo>
                    <a:pt x="6286" y="32091"/>
                    <a:pt x="6434" y="32054"/>
                    <a:pt x="6581" y="32017"/>
                  </a:cubicBezTo>
                  <a:cubicBezTo>
                    <a:pt x="7247" y="31869"/>
                    <a:pt x="8541" y="31462"/>
                    <a:pt x="10205" y="30945"/>
                  </a:cubicBezTo>
                  <a:cubicBezTo>
                    <a:pt x="12719" y="30205"/>
                    <a:pt x="16083" y="29170"/>
                    <a:pt x="19410" y="28320"/>
                  </a:cubicBezTo>
                  <a:cubicBezTo>
                    <a:pt x="22701" y="27506"/>
                    <a:pt x="25991" y="26878"/>
                    <a:pt x="28209" y="26878"/>
                  </a:cubicBezTo>
                  <a:cubicBezTo>
                    <a:pt x="28949" y="26878"/>
                    <a:pt x="29577" y="26952"/>
                    <a:pt x="30021" y="27100"/>
                  </a:cubicBezTo>
                  <a:cubicBezTo>
                    <a:pt x="30501" y="27248"/>
                    <a:pt x="30760" y="27469"/>
                    <a:pt x="30871" y="27728"/>
                  </a:cubicBezTo>
                  <a:cubicBezTo>
                    <a:pt x="31389" y="28800"/>
                    <a:pt x="31721" y="30538"/>
                    <a:pt x="31906" y="32461"/>
                  </a:cubicBezTo>
                  <a:cubicBezTo>
                    <a:pt x="32091" y="34346"/>
                    <a:pt x="32165" y="36416"/>
                    <a:pt x="32165" y="38154"/>
                  </a:cubicBezTo>
                  <a:cubicBezTo>
                    <a:pt x="32165" y="39337"/>
                    <a:pt x="32128" y="40335"/>
                    <a:pt x="32091" y="41075"/>
                  </a:cubicBezTo>
                  <a:cubicBezTo>
                    <a:pt x="32091" y="41469"/>
                    <a:pt x="32081" y="41768"/>
                    <a:pt x="32071" y="41962"/>
                  </a:cubicBezTo>
                  <a:lnTo>
                    <a:pt x="6397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2225"/>
                    <a:pt x="2062" y="676"/>
                    <a:pt x="3938" y="629"/>
                  </a:cubicBezTo>
                  <a:close/>
                  <a:moveTo>
                    <a:pt x="3920" y="0"/>
                  </a:moveTo>
                  <a:cubicBezTo>
                    <a:pt x="1701" y="74"/>
                    <a:pt x="1" y="1886"/>
                    <a:pt x="1" y="4067"/>
                  </a:cubicBezTo>
                  <a:cubicBezTo>
                    <a:pt x="1" y="4252"/>
                    <a:pt x="1" y="4474"/>
                    <a:pt x="38" y="4696"/>
                  </a:cubicBezTo>
                  <a:lnTo>
                    <a:pt x="5842" y="42295"/>
                  </a:lnTo>
                  <a:cubicBezTo>
                    <a:pt x="5842" y="42443"/>
                    <a:pt x="5990" y="42554"/>
                    <a:pt x="6138" y="42554"/>
                  </a:cubicBezTo>
                  <a:lnTo>
                    <a:pt x="32350" y="42554"/>
                  </a:lnTo>
                  <a:cubicBezTo>
                    <a:pt x="32535" y="42554"/>
                    <a:pt x="32646" y="42443"/>
                    <a:pt x="32683" y="42258"/>
                  </a:cubicBezTo>
                  <a:cubicBezTo>
                    <a:pt x="32683" y="42258"/>
                    <a:pt x="32757" y="40520"/>
                    <a:pt x="32757" y="38154"/>
                  </a:cubicBezTo>
                  <a:cubicBezTo>
                    <a:pt x="32757" y="36416"/>
                    <a:pt x="32720" y="34309"/>
                    <a:pt x="32535" y="32387"/>
                  </a:cubicBezTo>
                  <a:cubicBezTo>
                    <a:pt x="32313" y="30464"/>
                    <a:pt x="32017" y="28653"/>
                    <a:pt x="31426" y="27433"/>
                  </a:cubicBezTo>
                  <a:cubicBezTo>
                    <a:pt x="31204" y="26989"/>
                    <a:pt x="30760" y="26693"/>
                    <a:pt x="30206" y="26508"/>
                  </a:cubicBezTo>
                  <a:cubicBezTo>
                    <a:pt x="29651" y="26323"/>
                    <a:pt x="28986" y="26249"/>
                    <a:pt x="28209" y="26249"/>
                  </a:cubicBezTo>
                  <a:cubicBezTo>
                    <a:pt x="24882" y="26249"/>
                    <a:pt x="19632" y="27580"/>
                    <a:pt x="15085" y="28874"/>
                  </a:cubicBezTo>
                  <a:cubicBezTo>
                    <a:pt x="12792" y="29503"/>
                    <a:pt x="10685" y="30168"/>
                    <a:pt x="9058" y="30649"/>
                  </a:cubicBezTo>
                  <a:cubicBezTo>
                    <a:pt x="8245" y="30908"/>
                    <a:pt x="7580" y="31093"/>
                    <a:pt x="7062" y="31240"/>
                  </a:cubicBezTo>
                  <a:cubicBezTo>
                    <a:pt x="6840" y="31314"/>
                    <a:pt x="6618" y="31388"/>
                    <a:pt x="6471" y="31425"/>
                  </a:cubicBezTo>
                  <a:cubicBezTo>
                    <a:pt x="6426" y="31436"/>
                    <a:pt x="6382" y="31444"/>
                    <a:pt x="6341" y="31450"/>
                  </a:cubicBezTo>
                  <a:lnTo>
                    <a:pt x="6341" y="31450"/>
                  </a:lnTo>
                  <a:cubicBezTo>
                    <a:pt x="6311" y="31286"/>
                    <a:pt x="6286" y="31024"/>
                    <a:pt x="6286" y="30686"/>
                  </a:cubicBezTo>
                  <a:cubicBezTo>
                    <a:pt x="6249" y="30242"/>
                    <a:pt x="6249" y="29725"/>
                    <a:pt x="6249" y="29096"/>
                  </a:cubicBezTo>
                  <a:cubicBezTo>
                    <a:pt x="6249" y="23514"/>
                    <a:pt x="6988" y="10500"/>
                    <a:pt x="7838" y="4659"/>
                  </a:cubicBezTo>
                  <a:cubicBezTo>
                    <a:pt x="7838" y="4437"/>
                    <a:pt x="7875" y="4252"/>
                    <a:pt x="7875" y="4067"/>
                  </a:cubicBezTo>
                  <a:cubicBezTo>
                    <a:pt x="7875" y="1886"/>
                    <a:pt x="6138" y="74"/>
                    <a:pt x="3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6" name="Google Shape;1896;p37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97" name="Google Shape;1897;p37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7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7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7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7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7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7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7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7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7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7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7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7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7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7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7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7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7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7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7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7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7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7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7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7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7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7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7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7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7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7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7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7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7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7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7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7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7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7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7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7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7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7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7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7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7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7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7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7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7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7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7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7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7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7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7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7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7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7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7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7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7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7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7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7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7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7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7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7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7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7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7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7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7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7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7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7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7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7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7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7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7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7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7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7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7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7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7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7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7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7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7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7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7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7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7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7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7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7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7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7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7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7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7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7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7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7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7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7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7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7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7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7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7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7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7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7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7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7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7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7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7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7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7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7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7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7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7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7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7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7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7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7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7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7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7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7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7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7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7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7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7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7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7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7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7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7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7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7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7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7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7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7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7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7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7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7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7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7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7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7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7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7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7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7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7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7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7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7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7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7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7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7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7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7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7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7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7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7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31647" y="1650460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31647" y="2728277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31647" y="3806675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4512527" y="356616"/>
            <a:ext cx="4009597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Searching</a:t>
            </a:r>
            <a:r>
              <a:rPr lang="it-IT" dirty="0"/>
              <a:t> for a player</a:t>
            </a:r>
            <a:endParaRPr dirty="0"/>
          </a:p>
        </p:txBody>
      </p: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</a:t>
            </a:r>
            <a:r>
              <a:rPr lang="en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ou can search you friend by email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Search bar</a:t>
            </a:r>
            <a:endParaRPr dirty="0"/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Gui Controller</a:t>
            </a:r>
            <a:endParaRPr dirty="0"/>
          </a:p>
        </p:txBody>
      </p:sp>
      <p:sp>
        <p:nvSpPr>
          <p:cNvPr id="2142" name="Google Shape;2142;p37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created</a:t>
            </a:r>
            <a:r>
              <a:rPr lang="it-IT" dirty="0"/>
              <a:t> a new endpoint for the user </a:t>
            </a:r>
            <a:r>
              <a:rPr lang="it-IT" dirty="0" err="1"/>
              <a:t>interaface</a:t>
            </a:r>
            <a:endParaRPr dirty="0"/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Controller T23</a:t>
            </a:r>
            <a:endParaRPr dirty="0"/>
          </a:p>
        </p:txBody>
      </p:sp>
      <p:sp>
        <p:nvSpPr>
          <p:cNvPr id="2144" name="Google Shape;2144;p37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Endpoint for the </a:t>
            </a:r>
            <a:r>
              <a:rPr lang="it-IT" dirty="0" err="1"/>
              <a:t>retrieve</a:t>
            </a:r>
            <a:r>
              <a:rPr lang="it-IT" dirty="0"/>
              <a:t> of the </a:t>
            </a:r>
            <a:r>
              <a:rPr lang="it-IT" dirty="0" err="1"/>
              <a:t>UserFollowing</a:t>
            </a:r>
            <a:r>
              <a:rPr lang="it-IT" dirty="0"/>
              <a:t> </a:t>
            </a:r>
            <a:r>
              <a:rPr lang="it-IT" dirty="0" err="1"/>
              <a:t>profile</a:t>
            </a:r>
            <a:endParaRPr dirty="0"/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Service</a:t>
            </a:r>
            <a:endParaRPr dirty="0"/>
          </a:p>
        </p:txBody>
      </p:sp>
      <p:sp>
        <p:nvSpPr>
          <p:cNvPr id="2146" name="Google Shape;2146;p37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Business </a:t>
            </a:r>
            <a:r>
              <a:rPr lang="it-IT" dirty="0" err="1"/>
              <a:t>logic</a:t>
            </a:r>
            <a:r>
              <a:rPr lang="it-IT" dirty="0"/>
              <a:t> for information </a:t>
            </a:r>
            <a:r>
              <a:rPr lang="it-IT" dirty="0" err="1"/>
              <a:t>retrieval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>
          <a:extLst>
            <a:ext uri="{FF2B5EF4-FFF2-40B4-BE49-F238E27FC236}">
              <a16:creationId xmlns:a16="http://schemas.microsoft.com/office/drawing/2014/main" id="{0D324CFE-AA11-B808-C842-DE9E5A659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>
            <a:extLst>
              <a:ext uri="{FF2B5EF4-FFF2-40B4-BE49-F238E27FC236}">
                <a16:creationId xmlns:a16="http://schemas.microsoft.com/office/drawing/2014/main" id="{01685FE3-F6ED-E218-E042-F6F7CC9445C4}"/>
              </a:ext>
            </a:extLst>
          </p:cNvPr>
          <p:cNvGrpSpPr/>
          <p:nvPr/>
        </p:nvGrpSpPr>
        <p:grpSpPr>
          <a:xfrm>
            <a:off x="542256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>
              <a:extLst>
                <a:ext uri="{FF2B5EF4-FFF2-40B4-BE49-F238E27FC236}">
                  <a16:creationId xmlns:a16="http://schemas.microsoft.com/office/drawing/2014/main" id="{80D73820-F8BC-C46C-86B4-7AB9582FA7BF}"/>
                </a:ext>
              </a:extLst>
            </p:cNvPr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>
                <a:extLst>
                  <a:ext uri="{FF2B5EF4-FFF2-40B4-BE49-F238E27FC236}">
                    <a16:creationId xmlns:a16="http://schemas.microsoft.com/office/drawing/2014/main" id="{DFFF35DE-A295-069E-BE48-7ECDFAE9F38A}"/>
                  </a:ext>
                </a:extLst>
              </p:cNvPr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>
                <a:extLst>
                  <a:ext uri="{FF2B5EF4-FFF2-40B4-BE49-F238E27FC236}">
                    <a16:creationId xmlns:a16="http://schemas.microsoft.com/office/drawing/2014/main" id="{282DB31E-F5CC-3189-35D5-034044A7F8B3}"/>
                  </a:ext>
                </a:extLst>
              </p:cNvPr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>
              <a:extLst>
                <a:ext uri="{FF2B5EF4-FFF2-40B4-BE49-F238E27FC236}">
                  <a16:creationId xmlns:a16="http://schemas.microsoft.com/office/drawing/2014/main" id="{77D6EF4E-A519-3CBC-B43C-0BB128217560}"/>
                </a:ext>
              </a:extLst>
            </p:cNvPr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>
                <a:extLst>
                  <a:ext uri="{FF2B5EF4-FFF2-40B4-BE49-F238E27FC236}">
                    <a16:creationId xmlns:a16="http://schemas.microsoft.com/office/drawing/2014/main" id="{A08597BA-6111-A421-6E15-6E563D8FB6F6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>
                <a:extLst>
                  <a:ext uri="{FF2B5EF4-FFF2-40B4-BE49-F238E27FC236}">
                    <a16:creationId xmlns:a16="http://schemas.microsoft.com/office/drawing/2014/main" id="{299BD3F8-8591-2455-108B-413408F9BC76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>
                <a:extLst>
                  <a:ext uri="{FF2B5EF4-FFF2-40B4-BE49-F238E27FC236}">
                    <a16:creationId xmlns:a16="http://schemas.microsoft.com/office/drawing/2014/main" id="{668B6486-1302-3799-4434-5E8C4A9DE133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>
            <a:extLst>
              <a:ext uri="{FF2B5EF4-FFF2-40B4-BE49-F238E27FC236}">
                <a16:creationId xmlns:a16="http://schemas.microsoft.com/office/drawing/2014/main" id="{D102F74F-E665-3D99-8FB7-E5020CCF9304}"/>
              </a:ext>
            </a:extLst>
          </p:cNvPr>
          <p:cNvGrpSpPr/>
          <p:nvPr/>
        </p:nvGrpSpPr>
        <p:grpSpPr>
          <a:xfrm>
            <a:off x="5422567" y="1650460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>
              <a:extLst>
                <a:ext uri="{FF2B5EF4-FFF2-40B4-BE49-F238E27FC236}">
                  <a16:creationId xmlns:a16="http://schemas.microsoft.com/office/drawing/2014/main" id="{C32682D9-7BB6-8B3D-8290-1CE85DC39587}"/>
                </a:ext>
              </a:extLst>
            </p:cNvPr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>
                <a:extLst>
                  <a:ext uri="{FF2B5EF4-FFF2-40B4-BE49-F238E27FC236}">
                    <a16:creationId xmlns:a16="http://schemas.microsoft.com/office/drawing/2014/main" id="{ACFD3E0B-1122-CD39-0E2A-49FD7B978AF6}"/>
                  </a:ext>
                </a:extLst>
              </p:cNvPr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>
                <a:extLst>
                  <a:ext uri="{FF2B5EF4-FFF2-40B4-BE49-F238E27FC236}">
                    <a16:creationId xmlns:a16="http://schemas.microsoft.com/office/drawing/2014/main" id="{E9467B96-9E2D-150B-59BA-1F89BFBA0603}"/>
                  </a:ext>
                </a:extLst>
              </p:cNvPr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>
              <a:extLst>
                <a:ext uri="{FF2B5EF4-FFF2-40B4-BE49-F238E27FC236}">
                  <a16:creationId xmlns:a16="http://schemas.microsoft.com/office/drawing/2014/main" id="{9337B73C-37A1-437F-76AE-5248A41B319C}"/>
                </a:ext>
              </a:extLst>
            </p:cNvPr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>
                <a:extLst>
                  <a:ext uri="{FF2B5EF4-FFF2-40B4-BE49-F238E27FC236}">
                    <a16:creationId xmlns:a16="http://schemas.microsoft.com/office/drawing/2014/main" id="{30A3DB87-CBA7-936C-5694-B6FEEEA9D4DC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>
                <a:extLst>
                  <a:ext uri="{FF2B5EF4-FFF2-40B4-BE49-F238E27FC236}">
                    <a16:creationId xmlns:a16="http://schemas.microsoft.com/office/drawing/2014/main" id="{DB011769-4F78-209F-F429-BA5A6EEA1156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>
                <a:extLst>
                  <a:ext uri="{FF2B5EF4-FFF2-40B4-BE49-F238E27FC236}">
                    <a16:creationId xmlns:a16="http://schemas.microsoft.com/office/drawing/2014/main" id="{43A1BAB2-F534-DC29-932B-FF60C4D70EFC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>
            <a:extLst>
              <a:ext uri="{FF2B5EF4-FFF2-40B4-BE49-F238E27FC236}">
                <a16:creationId xmlns:a16="http://schemas.microsoft.com/office/drawing/2014/main" id="{249A4FD9-E73D-579C-063C-62C69774B29E}"/>
              </a:ext>
            </a:extLst>
          </p:cNvPr>
          <p:cNvGrpSpPr/>
          <p:nvPr/>
        </p:nvGrpSpPr>
        <p:grpSpPr>
          <a:xfrm>
            <a:off x="5422567" y="2728277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>
              <a:extLst>
                <a:ext uri="{FF2B5EF4-FFF2-40B4-BE49-F238E27FC236}">
                  <a16:creationId xmlns:a16="http://schemas.microsoft.com/office/drawing/2014/main" id="{E39C4947-23A0-2B0A-6FE3-6CAA62BD8DFF}"/>
                </a:ext>
              </a:extLst>
            </p:cNvPr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>
                <a:extLst>
                  <a:ext uri="{FF2B5EF4-FFF2-40B4-BE49-F238E27FC236}">
                    <a16:creationId xmlns:a16="http://schemas.microsoft.com/office/drawing/2014/main" id="{2B6487E7-415B-7A5F-D1FE-E4747B32F38F}"/>
                  </a:ext>
                </a:extLst>
              </p:cNvPr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>
                <a:extLst>
                  <a:ext uri="{FF2B5EF4-FFF2-40B4-BE49-F238E27FC236}">
                    <a16:creationId xmlns:a16="http://schemas.microsoft.com/office/drawing/2014/main" id="{FE96D3DB-3665-592F-7B14-9F5E2C60AFD0}"/>
                  </a:ext>
                </a:extLst>
              </p:cNvPr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>
              <a:extLst>
                <a:ext uri="{FF2B5EF4-FFF2-40B4-BE49-F238E27FC236}">
                  <a16:creationId xmlns:a16="http://schemas.microsoft.com/office/drawing/2014/main" id="{414F4D53-4A68-5A20-3AD5-BFC6DAC15256}"/>
                </a:ext>
              </a:extLst>
            </p:cNvPr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>
                <a:extLst>
                  <a:ext uri="{FF2B5EF4-FFF2-40B4-BE49-F238E27FC236}">
                    <a16:creationId xmlns:a16="http://schemas.microsoft.com/office/drawing/2014/main" id="{5D78C7C8-3FC8-F3CF-B86A-73865028F0ED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>
                <a:extLst>
                  <a:ext uri="{FF2B5EF4-FFF2-40B4-BE49-F238E27FC236}">
                    <a16:creationId xmlns:a16="http://schemas.microsoft.com/office/drawing/2014/main" id="{B8698588-8ABD-0D57-F886-3D43228E66A9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>
                <a:extLst>
                  <a:ext uri="{FF2B5EF4-FFF2-40B4-BE49-F238E27FC236}">
                    <a16:creationId xmlns:a16="http://schemas.microsoft.com/office/drawing/2014/main" id="{794ED5DD-8D71-F8C0-8A9D-97D0B31F3C95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>
            <a:extLst>
              <a:ext uri="{FF2B5EF4-FFF2-40B4-BE49-F238E27FC236}">
                <a16:creationId xmlns:a16="http://schemas.microsoft.com/office/drawing/2014/main" id="{71B55CD9-684E-3242-E40B-972AE11EAA7F}"/>
              </a:ext>
            </a:extLst>
          </p:cNvPr>
          <p:cNvGrpSpPr/>
          <p:nvPr/>
        </p:nvGrpSpPr>
        <p:grpSpPr>
          <a:xfrm>
            <a:off x="5422567" y="3806675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>
              <a:extLst>
                <a:ext uri="{FF2B5EF4-FFF2-40B4-BE49-F238E27FC236}">
                  <a16:creationId xmlns:a16="http://schemas.microsoft.com/office/drawing/2014/main" id="{D5E91D0E-AED1-49EB-869F-EAE328192DFC}"/>
                </a:ext>
              </a:extLst>
            </p:cNvPr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>
                <a:extLst>
                  <a:ext uri="{FF2B5EF4-FFF2-40B4-BE49-F238E27FC236}">
                    <a16:creationId xmlns:a16="http://schemas.microsoft.com/office/drawing/2014/main" id="{2BED115E-4105-80BB-9133-C535D2B2F775}"/>
                  </a:ext>
                </a:extLst>
              </p:cNvPr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>
                <a:extLst>
                  <a:ext uri="{FF2B5EF4-FFF2-40B4-BE49-F238E27FC236}">
                    <a16:creationId xmlns:a16="http://schemas.microsoft.com/office/drawing/2014/main" id="{5D52A2CD-1602-7F3B-80F0-834088097F7B}"/>
                  </a:ext>
                </a:extLst>
              </p:cNvPr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>
              <a:extLst>
                <a:ext uri="{FF2B5EF4-FFF2-40B4-BE49-F238E27FC236}">
                  <a16:creationId xmlns:a16="http://schemas.microsoft.com/office/drawing/2014/main" id="{515A3078-AB89-5CAA-368B-F9E6278C9444}"/>
                </a:ext>
              </a:extLst>
            </p:cNvPr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>
                <a:extLst>
                  <a:ext uri="{FF2B5EF4-FFF2-40B4-BE49-F238E27FC236}">
                    <a16:creationId xmlns:a16="http://schemas.microsoft.com/office/drawing/2014/main" id="{069D428A-63F1-605D-AD53-5F12E323F0AE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>
                <a:extLst>
                  <a:ext uri="{FF2B5EF4-FFF2-40B4-BE49-F238E27FC236}">
                    <a16:creationId xmlns:a16="http://schemas.microsoft.com/office/drawing/2014/main" id="{3A000252-7473-5459-CFBB-862C5928ECAD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>
                <a:extLst>
                  <a:ext uri="{FF2B5EF4-FFF2-40B4-BE49-F238E27FC236}">
                    <a16:creationId xmlns:a16="http://schemas.microsoft.com/office/drawing/2014/main" id="{D27C7DFB-BE9E-E4EF-D6E1-944F5C063769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>
            <a:extLst>
              <a:ext uri="{FF2B5EF4-FFF2-40B4-BE49-F238E27FC236}">
                <a16:creationId xmlns:a16="http://schemas.microsoft.com/office/drawing/2014/main" id="{B0588AC3-B629-5B9C-5DC9-F23B5C6A10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5082" y="356616"/>
            <a:ext cx="4009597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Following a player</a:t>
            </a:r>
            <a:endParaRPr dirty="0"/>
          </a:p>
        </p:txBody>
      </p:sp>
      <p:sp>
        <p:nvSpPr>
          <p:cNvPr id="2139" name="Google Shape;2139;p37">
            <a:extLst>
              <a:ext uri="{FF2B5EF4-FFF2-40B4-BE49-F238E27FC236}">
                <a16:creationId xmlns:a16="http://schemas.microsoft.com/office/drawing/2014/main" id="{35719E72-CAC9-AEAE-D283-4E9D35C65F9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6355128" y="713232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</a:t>
            </a:r>
            <a:r>
              <a:rPr lang="en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ou </a:t>
            </a:r>
            <a:r>
              <a:rPr lang="it-IT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can </a:t>
            </a:r>
            <a:r>
              <a:rPr lang="it-IT" sz="1600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push</a:t>
            </a:r>
            <a:r>
              <a:rPr lang="it-IT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the follow </a:t>
            </a:r>
            <a:r>
              <a:rPr lang="it-IT" sz="1600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button</a:t>
            </a:r>
            <a:r>
              <a:rPr lang="it-IT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in the Following </a:t>
            </a:r>
            <a:r>
              <a:rPr lang="it-IT" sz="1600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profile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>
            <a:extLst>
              <a:ext uri="{FF2B5EF4-FFF2-40B4-BE49-F238E27FC236}">
                <a16:creationId xmlns:a16="http://schemas.microsoft.com/office/drawing/2014/main" id="{221B6D34-CA55-ADFE-FBF1-B32CDC6254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35512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Follow</a:t>
            </a:r>
            <a:endParaRPr dirty="0"/>
          </a:p>
        </p:txBody>
      </p:sp>
      <p:sp>
        <p:nvSpPr>
          <p:cNvPr id="2141" name="Google Shape;2141;p37">
            <a:extLst>
              <a:ext uri="{FF2B5EF4-FFF2-40B4-BE49-F238E27FC236}">
                <a16:creationId xmlns:a16="http://schemas.microsoft.com/office/drawing/2014/main" id="{01645AFA-3B9F-5EC6-DE7C-B47302B1DA52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35512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Gui Controller</a:t>
            </a:r>
            <a:endParaRPr dirty="0"/>
          </a:p>
        </p:txBody>
      </p:sp>
      <p:sp>
        <p:nvSpPr>
          <p:cNvPr id="2142" name="Google Shape;2142;p37">
            <a:extLst>
              <a:ext uri="{FF2B5EF4-FFF2-40B4-BE49-F238E27FC236}">
                <a16:creationId xmlns:a16="http://schemas.microsoft.com/office/drawing/2014/main" id="{45E852AE-3F74-74E3-672B-B4D5B2D3BEF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6355128" y="179222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New endpoint to update the users’ follower and following</a:t>
            </a:r>
            <a:endParaRPr dirty="0"/>
          </a:p>
        </p:txBody>
      </p:sp>
      <p:sp>
        <p:nvSpPr>
          <p:cNvPr id="2143" name="Google Shape;2143;p37">
            <a:extLst>
              <a:ext uri="{FF2B5EF4-FFF2-40B4-BE49-F238E27FC236}">
                <a16:creationId xmlns:a16="http://schemas.microsoft.com/office/drawing/2014/main" id="{B9EB1DFF-130F-F07B-A9B0-9444CBBA4C41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35512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Controller T23</a:t>
            </a:r>
            <a:endParaRPr dirty="0"/>
          </a:p>
        </p:txBody>
      </p:sp>
      <p:sp>
        <p:nvSpPr>
          <p:cNvPr id="2144" name="Google Shape;2144;p37">
            <a:extLst>
              <a:ext uri="{FF2B5EF4-FFF2-40B4-BE49-F238E27FC236}">
                <a16:creationId xmlns:a16="http://schemas.microsoft.com/office/drawing/2014/main" id="{A8E9111E-C521-037D-EE90-64876A2A1174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355128" y="28712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Endpoint to </a:t>
            </a:r>
            <a:r>
              <a:rPr lang="it-IT" dirty="0" err="1"/>
              <a:t>modifify</a:t>
            </a:r>
            <a:r>
              <a:rPr lang="it-IT" dirty="0"/>
              <a:t> </a:t>
            </a:r>
            <a:r>
              <a:rPr lang="it-IT" dirty="0" err="1"/>
              <a:t>ptofile’s</a:t>
            </a:r>
            <a:r>
              <a:rPr lang="it-IT" dirty="0"/>
              <a:t> </a:t>
            </a:r>
            <a:r>
              <a:rPr lang="it-IT" dirty="0" err="1"/>
              <a:t>informations</a:t>
            </a:r>
            <a:endParaRPr dirty="0"/>
          </a:p>
        </p:txBody>
      </p:sp>
      <p:sp>
        <p:nvSpPr>
          <p:cNvPr id="2145" name="Google Shape;2145;p37">
            <a:extLst>
              <a:ext uri="{FF2B5EF4-FFF2-40B4-BE49-F238E27FC236}">
                <a16:creationId xmlns:a16="http://schemas.microsoft.com/office/drawing/2014/main" id="{410FA7E9-DE54-2BC7-6281-BBEE10A85E45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635512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Service</a:t>
            </a:r>
            <a:endParaRPr dirty="0"/>
          </a:p>
        </p:txBody>
      </p:sp>
      <p:sp>
        <p:nvSpPr>
          <p:cNvPr id="2146" name="Google Shape;2146;p37">
            <a:extLst>
              <a:ext uri="{FF2B5EF4-FFF2-40B4-BE49-F238E27FC236}">
                <a16:creationId xmlns:a16="http://schemas.microsoft.com/office/drawing/2014/main" id="{45426C22-0238-77E0-DA92-E66C589B08B1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635512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 err="1"/>
              <a:t>Updating</a:t>
            </a:r>
            <a:r>
              <a:rPr lang="it-IT" dirty="0"/>
              <a:t> </a:t>
            </a:r>
            <a:r>
              <a:rPr lang="it-IT" dirty="0" err="1"/>
              <a:t>follower’s</a:t>
            </a:r>
            <a:r>
              <a:rPr lang="it-IT" dirty="0"/>
              <a:t> following list and </a:t>
            </a:r>
            <a:r>
              <a:rPr lang="it-IT" dirty="0" err="1"/>
              <a:t>following’s</a:t>
            </a:r>
            <a:r>
              <a:rPr lang="it-IT" dirty="0"/>
              <a:t> follower list</a:t>
            </a:r>
            <a:endParaRPr dirty="0"/>
          </a:p>
        </p:txBody>
      </p:sp>
      <p:sp>
        <p:nvSpPr>
          <p:cNvPr id="2147" name="Google Shape;2147;p37">
            <a:extLst>
              <a:ext uri="{FF2B5EF4-FFF2-40B4-BE49-F238E27FC236}">
                <a16:creationId xmlns:a16="http://schemas.microsoft.com/office/drawing/2014/main" id="{A2165E44-343A-2AC0-A5A8-C9C3F5021FD7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550473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48" name="Google Shape;2148;p37">
            <a:extLst>
              <a:ext uri="{FF2B5EF4-FFF2-40B4-BE49-F238E27FC236}">
                <a16:creationId xmlns:a16="http://schemas.microsoft.com/office/drawing/2014/main" id="{E49A2814-424B-5D8B-449C-D6DCD048BC51}"/>
              </a:ext>
            </a:extLst>
          </p:cNvPr>
          <p:cNvSpPr txBox="1">
            <a:spLocks noGrp="1"/>
          </p:cNvSpPr>
          <p:nvPr>
            <p:ph type="title" idx="13"/>
          </p:nvPr>
        </p:nvSpPr>
        <p:spPr>
          <a:xfrm>
            <a:off x="550473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9" name="Google Shape;2149;p37">
            <a:extLst>
              <a:ext uri="{FF2B5EF4-FFF2-40B4-BE49-F238E27FC236}">
                <a16:creationId xmlns:a16="http://schemas.microsoft.com/office/drawing/2014/main" id="{4B8570EC-A21F-D8AC-F91E-D10C4A9EAE09}"/>
              </a:ext>
            </a:extLst>
          </p:cNvPr>
          <p:cNvSpPr txBox="1">
            <a:spLocks noGrp="1"/>
          </p:cNvSpPr>
          <p:nvPr>
            <p:ph type="title" idx="14"/>
          </p:nvPr>
        </p:nvSpPr>
        <p:spPr>
          <a:xfrm>
            <a:off x="550473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0" name="Google Shape;2150;p37">
            <a:extLst>
              <a:ext uri="{FF2B5EF4-FFF2-40B4-BE49-F238E27FC236}">
                <a16:creationId xmlns:a16="http://schemas.microsoft.com/office/drawing/2014/main" id="{CD01851A-240B-874B-44B7-A3CACF5B406A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50473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2FC6AA0E-C325-0350-6038-B3BE373FE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340" y="1453559"/>
            <a:ext cx="5071083" cy="338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66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D7B20F4D-F6A2-FA8C-3CCB-B7E92C85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048" y="338328"/>
            <a:ext cx="5912067" cy="548700"/>
          </a:xfrm>
        </p:spPr>
        <p:txBody>
          <a:bodyPr/>
          <a:lstStyle/>
          <a:p>
            <a:r>
              <a:rPr lang="en-US" dirty="0"/>
              <a:t>Integration with the notification service</a:t>
            </a:r>
            <a:endParaRPr lang="it-IT" dirty="0"/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F60A21E3-6B17-BD32-E8EB-691670B672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61860" y="1394707"/>
            <a:ext cx="3557100" cy="1534347"/>
          </a:xfrm>
        </p:spPr>
        <p:txBody>
          <a:bodyPr/>
          <a:lstStyle/>
          <a:p>
            <a:r>
              <a:rPr lang="en-US" dirty="0"/>
              <a:t>At last, we have integrated the new functionality from this sprint with that from the previous one. As a result, when a new follower is added, the notification service will alert you.</a:t>
            </a:r>
            <a:endParaRPr lang="it-IT" dirty="0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E3261405-375E-3A0D-67AF-8DE25C1230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" y="799338"/>
            <a:ext cx="4434840" cy="443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91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3" name="Google Shape;3513;p62"/>
          <p:cNvPicPr preferRelativeResize="0"/>
          <p:nvPr/>
        </p:nvPicPr>
        <p:blipFill rotWithShape="1">
          <a:blip r:embed="rId3"/>
          <a:srcRect t="9033" b="9033"/>
          <a:stretch/>
        </p:blipFill>
        <p:spPr>
          <a:xfrm>
            <a:off x="4696641" y="1580762"/>
            <a:ext cx="2741302" cy="15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3514" name="Google Shape;3514;p62"/>
          <p:cNvSpPr txBox="1">
            <a:spLocks noGrp="1"/>
          </p:cNvSpPr>
          <p:nvPr>
            <p:ph type="body" idx="1"/>
          </p:nvPr>
        </p:nvSpPr>
        <p:spPr>
          <a:xfrm>
            <a:off x="345897" y="1694120"/>
            <a:ext cx="3509406" cy="13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We have implemented a few improvements compared to the mockup: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See who follows who: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searchbar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for followers and followers on both user and friend profiles</a:t>
            </a:r>
          </a:p>
        </p:txBody>
      </p:sp>
      <p:sp>
        <p:nvSpPr>
          <p:cNvPr id="3515" name="Google Shape;3515;p62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see the demo</a:t>
            </a:r>
            <a:endParaRPr dirty="0"/>
          </a:p>
        </p:txBody>
      </p:sp>
      <p:grpSp>
        <p:nvGrpSpPr>
          <p:cNvPr id="3516" name="Google Shape;3516;p62"/>
          <p:cNvGrpSpPr/>
          <p:nvPr/>
        </p:nvGrpSpPr>
        <p:grpSpPr>
          <a:xfrm>
            <a:off x="3831152" y="807450"/>
            <a:ext cx="4097650" cy="3780909"/>
            <a:chOff x="1230400" y="410075"/>
            <a:chExt cx="5124625" cy="4728500"/>
          </a:xfrm>
        </p:grpSpPr>
        <p:sp>
          <p:nvSpPr>
            <p:cNvPr id="3517" name="Google Shape;3517;p62"/>
            <p:cNvSpPr/>
            <p:nvPr/>
          </p:nvSpPr>
          <p:spPr>
            <a:xfrm>
              <a:off x="1384675" y="410150"/>
              <a:ext cx="4970350" cy="3655600"/>
            </a:xfrm>
            <a:custGeom>
              <a:avLst/>
              <a:gdLst/>
              <a:ahLst/>
              <a:cxnLst/>
              <a:rect l="l" t="t" r="r" b="b"/>
              <a:pathLst>
                <a:path w="198814" h="146224" extrusionOk="0">
                  <a:moveTo>
                    <a:pt x="173002" y="38507"/>
                  </a:moveTo>
                  <a:lnTo>
                    <a:pt x="173002" y="118161"/>
                  </a:lnTo>
                  <a:lnTo>
                    <a:pt x="37835" y="118161"/>
                  </a:lnTo>
                  <a:lnTo>
                    <a:pt x="37835" y="38507"/>
                  </a:lnTo>
                  <a:close/>
                  <a:moveTo>
                    <a:pt x="144780" y="0"/>
                  </a:moveTo>
                  <a:cubicBezTo>
                    <a:pt x="136124" y="0"/>
                    <a:pt x="127640" y="2694"/>
                    <a:pt x="120221" y="7391"/>
                  </a:cubicBezTo>
                  <a:cubicBezTo>
                    <a:pt x="110674" y="13402"/>
                    <a:pt x="103216" y="21213"/>
                    <a:pt x="91516" y="22724"/>
                  </a:cubicBezTo>
                  <a:cubicBezTo>
                    <a:pt x="84957" y="23559"/>
                    <a:pt x="78300" y="23746"/>
                    <a:pt x="71643" y="23746"/>
                  </a:cubicBezTo>
                  <a:cubicBezTo>
                    <a:pt x="66261" y="23746"/>
                    <a:pt x="60878" y="23624"/>
                    <a:pt x="55546" y="23624"/>
                  </a:cubicBezTo>
                  <a:cubicBezTo>
                    <a:pt x="24881" y="23624"/>
                    <a:pt x="1" y="55833"/>
                    <a:pt x="6205" y="89392"/>
                  </a:cubicBezTo>
                  <a:cubicBezTo>
                    <a:pt x="12441" y="122951"/>
                    <a:pt x="41756" y="146223"/>
                    <a:pt x="66636" y="146223"/>
                  </a:cubicBezTo>
                  <a:cubicBezTo>
                    <a:pt x="89009" y="146223"/>
                    <a:pt x="107395" y="132787"/>
                    <a:pt x="128643" y="129187"/>
                  </a:cubicBezTo>
                  <a:cubicBezTo>
                    <a:pt x="139186" y="127419"/>
                    <a:pt x="149761" y="129508"/>
                    <a:pt x="160176" y="126840"/>
                  </a:cubicBezTo>
                  <a:cubicBezTo>
                    <a:pt x="172295" y="123722"/>
                    <a:pt x="183674" y="116297"/>
                    <a:pt x="190392" y="105560"/>
                  </a:cubicBezTo>
                  <a:cubicBezTo>
                    <a:pt x="194956" y="98232"/>
                    <a:pt x="197207" y="90163"/>
                    <a:pt x="197817" y="81870"/>
                  </a:cubicBezTo>
                  <a:cubicBezTo>
                    <a:pt x="198814" y="68594"/>
                    <a:pt x="195728" y="54740"/>
                    <a:pt x="191613" y="42397"/>
                  </a:cubicBezTo>
                  <a:cubicBezTo>
                    <a:pt x="185474" y="24074"/>
                    <a:pt x="173548" y="5270"/>
                    <a:pt x="153490" y="930"/>
                  </a:cubicBezTo>
                  <a:cubicBezTo>
                    <a:pt x="150590" y="302"/>
                    <a:pt x="147676" y="0"/>
                    <a:pt x="144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2"/>
            <p:cNvSpPr/>
            <p:nvPr/>
          </p:nvSpPr>
          <p:spPr>
            <a:xfrm>
              <a:off x="1515675" y="410075"/>
              <a:ext cx="4819275" cy="3654050"/>
            </a:xfrm>
            <a:custGeom>
              <a:avLst/>
              <a:gdLst/>
              <a:ahLst/>
              <a:cxnLst/>
              <a:rect l="l" t="t" r="r" b="b"/>
              <a:pathLst>
                <a:path w="192771" h="146162" extrusionOk="0">
                  <a:moveTo>
                    <a:pt x="139507" y="1"/>
                  </a:moveTo>
                  <a:cubicBezTo>
                    <a:pt x="130860" y="1"/>
                    <a:pt x="122406" y="2701"/>
                    <a:pt x="114981" y="7394"/>
                  </a:cubicBezTo>
                  <a:cubicBezTo>
                    <a:pt x="105434" y="13405"/>
                    <a:pt x="97976" y="21216"/>
                    <a:pt x="86276" y="22727"/>
                  </a:cubicBezTo>
                  <a:cubicBezTo>
                    <a:pt x="79686" y="23563"/>
                    <a:pt x="73032" y="23756"/>
                    <a:pt x="66346" y="23756"/>
                  </a:cubicBezTo>
                  <a:cubicBezTo>
                    <a:pt x="60978" y="23756"/>
                    <a:pt x="55610" y="23627"/>
                    <a:pt x="50306" y="23627"/>
                  </a:cubicBezTo>
                  <a:cubicBezTo>
                    <a:pt x="22855" y="23627"/>
                    <a:pt x="32" y="49471"/>
                    <a:pt x="0" y="78948"/>
                  </a:cubicBezTo>
                  <a:cubicBezTo>
                    <a:pt x="0" y="82387"/>
                    <a:pt x="322" y="85891"/>
                    <a:pt x="965" y="89395"/>
                  </a:cubicBezTo>
                  <a:cubicBezTo>
                    <a:pt x="2893" y="99777"/>
                    <a:pt x="7040" y="109196"/>
                    <a:pt x="12601" y="117232"/>
                  </a:cubicBezTo>
                  <a:cubicBezTo>
                    <a:pt x="13469" y="115850"/>
                    <a:pt x="14337" y="114500"/>
                    <a:pt x="15140" y="113278"/>
                  </a:cubicBezTo>
                  <a:cubicBezTo>
                    <a:pt x="14305" y="112796"/>
                    <a:pt x="13565" y="112153"/>
                    <a:pt x="13276" y="111285"/>
                  </a:cubicBezTo>
                  <a:cubicBezTo>
                    <a:pt x="13179" y="111028"/>
                    <a:pt x="13147" y="110803"/>
                    <a:pt x="13147" y="110546"/>
                  </a:cubicBezTo>
                  <a:cubicBezTo>
                    <a:pt x="13147" y="109582"/>
                    <a:pt x="13758" y="108681"/>
                    <a:pt x="14787" y="108456"/>
                  </a:cubicBezTo>
                  <a:cubicBezTo>
                    <a:pt x="14915" y="108424"/>
                    <a:pt x="15044" y="108424"/>
                    <a:pt x="15205" y="108424"/>
                  </a:cubicBezTo>
                  <a:cubicBezTo>
                    <a:pt x="15976" y="108424"/>
                    <a:pt x="16812" y="108810"/>
                    <a:pt x="17583" y="109389"/>
                  </a:cubicBezTo>
                  <a:cubicBezTo>
                    <a:pt x="17648" y="109260"/>
                    <a:pt x="17744" y="109132"/>
                    <a:pt x="17808" y="109035"/>
                  </a:cubicBezTo>
                  <a:cubicBezTo>
                    <a:pt x="18194" y="108392"/>
                    <a:pt x="18451" y="107910"/>
                    <a:pt x="18515" y="107749"/>
                  </a:cubicBezTo>
                  <a:cubicBezTo>
                    <a:pt x="19158" y="106303"/>
                    <a:pt x="20958" y="102445"/>
                    <a:pt x="21183" y="101963"/>
                  </a:cubicBezTo>
                  <a:cubicBezTo>
                    <a:pt x="21183" y="101835"/>
                    <a:pt x="21183" y="101610"/>
                    <a:pt x="21183" y="101256"/>
                  </a:cubicBezTo>
                  <a:cubicBezTo>
                    <a:pt x="21183" y="99617"/>
                    <a:pt x="21151" y="95599"/>
                    <a:pt x="20958" y="92288"/>
                  </a:cubicBezTo>
                  <a:cubicBezTo>
                    <a:pt x="20894" y="91323"/>
                    <a:pt x="20862" y="90456"/>
                    <a:pt x="20862" y="89716"/>
                  </a:cubicBezTo>
                  <a:cubicBezTo>
                    <a:pt x="20862" y="89073"/>
                    <a:pt x="20894" y="88495"/>
                    <a:pt x="20926" y="87980"/>
                  </a:cubicBezTo>
                  <a:cubicBezTo>
                    <a:pt x="20444" y="87370"/>
                    <a:pt x="20316" y="86791"/>
                    <a:pt x="20316" y="86309"/>
                  </a:cubicBezTo>
                  <a:cubicBezTo>
                    <a:pt x="20316" y="85859"/>
                    <a:pt x="20444" y="85505"/>
                    <a:pt x="20508" y="85312"/>
                  </a:cubicBezTo>
                  <a:cubicBezTo>
                    <a:pt x="20573" y="85184"/>
                    <a:pt x="20766" y="85055"/>
                    <a:pt x="21055" y="84927"/>
                  </a:cubicBezTo>
                  <a:cubicBezTo>
                    <a:pt x="21023" y="84573"/>
                    <a:pt x="20991" y="84220"/>
                    <a:pt x="20991" y="83962"/>
                  </a:cubicBezTo>
                  <a:cubicBezTo>
                    <a:pt x="20991" y="83705"/>
                    <a:pt x="21055" y="83352"/>
                    <a:pt x="21151" y="82902"/>
                  </a:cubicBezTo>
                  <a:cubicBezTo>
                    <a:pt x="21216" y="82452"/>
                    <a:pt x="21344" y="81873"/>
                    <a:pt x="21505" y="81262"/>
                  </a:cubicBezTo>
                  <a:cubicBezTo>
                    <a:pt x="21826" y="80041"/>
                    <a:pt x="22212" y="78562"/>
                    <a:pt x="22630" y="77148"/>
                  </a:cubicBezTo>
                  <a:cubicBezTo>
                    <a:pt x="23337" y="74673"/>
                    <a:pt x="24044" y="72358"/>
                    <a:pt x="24205" y="71812"/>
                  </a:cubicBezTo>
                  <a:cubicBezTo>
                    <a:pt x="24044" y="71587"/>
                    <a:pt x="23659" y="71040"/>
                    <a:pt x="23241" y="70430"/>
                  </a:cubicBezTo>
                  <a:cubicBezTo>
                    <a:pt x="22694" y="69626"/>
                    <a:pt x="22051" y="68726"/>
                    <a:pt x="21730" y="68276"/>
                  </a:cubicBezTo>
                  <a:cubicBezTo>
                    <a:pt x="21666" y="68147"/>
                    <a:pt x="21601" y="68083"/>
                    <a:pt x="21569" y="68051"/>
                  </a:cubicBezTo>
                  <a:cubicBezTo>
                    <a:pt x="21473" y="67922"/>
                    <a:pt x="21441" y="67794"/>
                    <a:pt x="21441" y="67633"/>
                  </a:cubicBezTo>
                  <a:cubicBezTo>
                    <a:pt x="21441" y="67504"/>
                    <a:pt x="21473" y="67376"/>
                    <a:pt x="21569" y="67279"/>
                  </a:cubicBezTo>
                  <a:cubicBezTo>
                    <a:pt x="21633" y="67151"/>
                    <a:pt x="21794" y="67086"/>
                    <a:pt x="21955" y="67086"/>
                  </a:cubicBezTo>
                  <a:cubicBezTo>
                    <a:pt x="22083" y="67086"/>
                    <a:pt x="22180" y="67119"/>
                    <a:pt x="22308" y="67183"/>
                  </a:cubicBezTo>
                  <a:lnTo>
                    <a:pt x="21666" y="65929"/>
                  </a:lnTo>
                  <a:lnTo>
                    <a:pt x="21633" y="65833"/>
                  </a:lnTo>
                  <a:lnTo>
                    <a:pt x="21633" y="65801"/>
                  </a:lnTo>
                  <a:cubicBezTo>
                    <a:pt x="21633" y="65769"/>
                    <a:pt x="21633" y="65640"/>
                    <a:pt x="21666" y="65511"/>
                  </a:cubicBezTo>
                  <a:cubicBezTo>
                    <a:pt x="21698" y="65383"/>
                    <a:pt x="21762" y="65254"/>
                    <a:pt x="21891" y="65094"/>
                  </a:cubicBezTo>
                  <a:cubicBezTo>
                    <a:pt x="21987" y="65029"/>
                    <a:pt x="22116" y="64965"/>
                    <a:pt x="22276" y="64965"/>
                  </a:cubicBezTo>
                  <a:cubicBezTo>
                    <a:pt x="22341" y="64965"/>
                    <a:pt x="22405" y="64965"/>
                    <a:pt x="22469" y="64997"/>
                  </a:cubicBezTo>
                  <a:cubicBezTo>
                    <a:pt x="22566" y="64997"/>
                    <a:pt x="22630" y="65061"/>
                    <a:pt x="22726" y="65094"/>
                  </a:cubicBezTo>
                  <a:lnTo>
                    <a:pt x="22726" y="65094"/>
                  </a:lnTo>
                  <a:lnTo>
                    <a:pt x="22437" y="64483"/>
                  </a:lnTo>
                  <a:cubicBezTo>
                    <a:pt x="22437" y="64451"/>
                    <a:pt x="22405" y="64386"/>
                    <a:pt x="22437" y="64322"/>
                  </a:cubicBezTo>
                  <a:cubicBezTo>
                    <a:pt x="22437" y="64322"/>
                    <a:pt x="22469" y="64226"/>
                    <a:pt x="22501" y="64097"/>
                  </a:cubicBezTo>
                  <a:cubicBezTo>
                    <a:pt x="22566" y="64001"/>
                    <a:pt x="22662" y="63840"/>
                    <a:pt x="22823" y="63743"/>
                  </a:cubicBezTo>
                  <a:cubicBezTo>
                    <a:pt x="22919" y="63647"/>
                    <a:pt x="23080" y="63615"/>
                    <a:pt x="23209" y="63615"/>
                  </a:cubicBezTo>
                  <a:lnTo>
                    <a:pt x="23241" y="63615"/>
                  </a:lnTo>
                  <a:cubicBezTo>
                    <a:pt x="23401" y="63615"/>
                    <a:pt x="23562" y="63647"/>
                    <a:pt x="23723" y="63743"/>
                  </a:cubicBezTo>
                  <a:cubicBezTo>
                    <a:pt x="23819" y="63808"/>
                    <a:pt x="23916" y="63904"/>
                    <a:pt x="23980" y="64001"/>
                  </a:cubicBezTo>
                  <a:cubicBezTo>
                    <a:pt x="24076" y="64097"/>
                    <a:pt x="24141" y="64193"/>
                    <a:pt x="24237" y="64354"/>
                  </a:cubicBezTo>
                  <a:cubicBezTo>
                    <a:pt x="24366" y="64547"/>
                    <a:pt x="24494" y="64772"/>
                    <a:pt x="24623" y="64997"/>
                  </a:cubicBezTo>
                  <a:lnTo>
                    <a:pt x="24494" y="64161"/>
                  </a:lnTo>
                  <a:cubicBezTo>
                    <a:pt x="24494" y="64097"/>
                    <a:pt x="24494" y="64033"/>
                    <a:pt x="24526" y="64001"/>
                  </a:cubicBezTo>
                  <a:cubicBezTo>
                    <a:pt x="24526" y="63968"/>
                    <a:pt x="24591" y="63872"/>
                    <a:pt x="24687" y="63776"/>
                  </a:cubicBezTo>
                  <a:cubicBezTo>
                    <a:pt x="24719" y="63776"/>
                    <a:pt x="24719" y="63743"/>
                    <a:pt x="24751" y="63743"/>
                  </a:cubicBezTo>
                  <a:lnTo>
                    <a:pt x="24751" y="36485"/>
                  </a:lnTo>
                  <a:cubicBezTo>
                    <a:pt x="24751" y="33592"/>
                    <a:pt x="27098" y="31213"/>
                    <a:pt x="30023" y="31213"/>
                  </a:cubicBezTo>
                  <a:lnTo>
                    <a:pt x="170366" y="31213"/>
                  </a:lnTo>
                  <a:cubicBezTo>
                    <a:pt x="173259" y="31213"/>
                    <a:pt x="175637" y="33592"/>
                    <a:pt x="175637" y="36485"/>
                  </a:cubicBezTo>
                  <a:lnTo>
                    <a:pt x="175637" y="116364"/>
                  </a:lnTo>
                  <a:cubicBezTo>
                    <a:pt x="179334" y="113278"/>
                    <a:pt x="182580" y="109678"/>
                    <a:pt x="185152" y="105563"/>
                  </a:cubicBezTo>
                  <a:cubicBezTo>
                    <a:pt x="189716" y="98235"/>
                    <a:pt x="191967" y="90166"/>
                    <a:pt x="192577" y="81873"/>
                  </a:cubicBezTo>
                  <a:cubicBezTo>
                    <a:pt x="192706" y="80169"/>
                    <a:pt x="192770" y="78466"/>
                    <a:pt x="192770" y="76762"/>
                  </a:cubicBezTo>
                  <a:cubicBezTo>
                    <a:pt x="192770" y="65094"/>
                    <a:pt x="189974" y="53168"/>
                    <a:pt x="186373" y="42400"/>
                  </a:cubicBezTo>
                  <a:cubicBezTo>
                    <a:pt x="180234" y="24077"/>
                    <a:pt x="168308" y="5273"/>
                    <a:pt x="148250" y="933"/>
                  </a:cubicBezTo>
                  <a:cubicBezTo>
                    <a:pt x="145325" y="322"/>
                    <a:pt x="142432" y="1"/>
                    <a:pt x="139507" y="1"/>
                  </a:cubicBezTo>
                  <a:close/>
                  <a:moveTo>
                    <a:pt x="23016" y="127229"/>
                  </a:moveTo>
                  <a:cubicBezTo>
                    <a:pt x="22823" y="127454"/>
                    <a:pt x="22630" y="127679"/>
                    <a:pt x="22469" y="127840"/>
                  </a:cubicBezTo>
                  <a:cubicBezTo>
                    <a:pt x="22308" y="128032"/>
                    <a:pt x="22148" y="128193"/>
                    <a:pt x="22019" y="128354"/>
                  </a:cubicBezTo>
                  <a:cubicBezTo>
                    <a:pt x="22919" y="129222"/>
                    <a:pt x="23819" y="130058"/>
                    <a:pt x="24751" y="130861"/>
                  </a:cubicBezTo>
                  <a:lnTo>
                    <a:pt x="24751" y="127550"/>
                  </a:lnTo>
                  <a:cubicBezTo>
                    <a:pt x="24173" y="127518"/>
                    <a:pt x="23562" y="127422"/>
                    <a:pt x="23016" y="127229"/>
                  </a:cubicBezTo>
                  <a:close/>
                  <a:moveTo>
                    <a:pt x="64064" y="144523"/>
                  </a:moveTo>
                  <a:cubicBezTo>
                    <a:pt x="64032" y="145069"/>
                    <a:pt x="63968" y="145616"/>
                    <a:pt x="63903" y="146162"/>
                  </a:cubicBezTo>
                  <a:cubicBezTo>
                    <a:pt x="67921" y="145969"/>
                    <a:pt x="71779" y="145391"/>
                    <a:pt x="75572" y="1445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2"/>
            <p:cNvSpPr/>
            <p:nvPr/>
          </p:nvSpPr>
          <p:spPr>
            <a:xfrm>
              <a:off x="1972925" y="4531000"/>
              <a:ext cx="4095225" cy="240325"/>
            </a:xfrm>
            <a:custGeom>
              <a:avLst/>
              <a:gdLst/>
              <a:ahLst/>
              <a:cxnLst/>
              <a:rect l="l" t="t" r="r" b="b"/>
              <a:pathLst>
                <a:path w="163809" h="9613" extrusionOk="0">
                  <a:moveTo>
                    <a:pt x="81904" y="1"/>
                  </a:moveTo>
                  <a:cubicBezTo>
                    <a:pt x="36677" y="1"/>
                    <a:pt x="0" y="2155"/>
                    <a:pt x="0" y="4823"/>
                  </a:cubicBezTo>
                  <a:cubicBezTo>
                    <a:pt x="0" y="7458"/>
                    <a:pt x="36677" y="9612"/>
                    <a:pt x="81904" y="9612"/>
                  </a:cubicBezTo>
                  <a:cubicBezTo>
                    <a:pt x="127131" y="9612"/>
                    <a:pt x="163808" y="7458"/>
                    <a:pt x="163808" y="4823"/>
                  </a:cubicBezTo>
                  <a:cubicBezTo>
                    <a:pt x="163808" y="2155"/>
                    <a:pt x="127131" y="1"/>
                    <a:pt x="819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2"/>
            <p:cNvSpPr/>
            <p:nvPr/>
          </p:nvSpPr>
          <p:spPr>
            <a:xfrm>
              <a:off x="1972925" y="4535825"/>
              <a:ext cx="4095225" cy="235500"/>
            </a:xfrm>
            <a:custGeom>
              <a:avLst/>
              <a:gdLst/>
              <a:ahLst/>
              <a:cxnLst/>
              <a:rect l="l" t="t" r="r" b="b"/>
              <a:pathLst>
                <a:path w="163809" h="9420" extrusionOk="0">
                  <a:moveTo>
                    <a:pt x="58310" y="1"/>
                  </a:moveTo>
                  <a:lnTo>
                    <a:pt x="58310" y="1"/>
                  </a:lnTo>
                  <a:cubicBezTo>
                    <a:pt x="53489" y="97"/>
                    <a:pt x="48892" y="226"/>
                    <a:pt x="44488" y="354"/>
                  </a:cubicBezTo>
                  <a:cubicBezTo>
                    <a:pt x="41917" y="1062"/>
                    <a:pt x="39924" y="1126"/>
                    <a:pt x="39924" y="1126"/>
                  </a:cubicBezTo>
                  <a:lnTo>
                    <a:pt x="39924" y="1094"/>
                  </a:lnTo>
                  <a:cubicBezTo>
                    <a:pt x="39924" y="1062"/>
                    <a:pt x="39924" y="837"/>
                    <a:pt x="39956" y="483"/>
                  </a:cubicBezTo>
                  <a:lnTo>
                    <a:pt x="39956" y="483"/>
                  </a:lnTo>
                  <a:cubicBezTo>
                    <a:pt x="37609" y="579"/>
                    <a:pt x="35391" y="676"/>
                    <a:pt x="33206" y="740"/>
                  </a:cubicBezTo>
                  <a:cubicBezTo>
                    <a:pt x="33238" y="901"/>
                    <a:pt x="33238" y="1029"/>
                    <a:pt x="33238" y="1158"/>
                  </a:cubicBezTo>
                  <a:cubicBezTo>
                    <a:pt x="33238" y="1383"/>
                    <a:pt x="33206" y="1512"/>
                    <a:pt x="33206" y="1512"/>
                  </a:cubicBezTo>
                  <a:cubicBezTo>
                    <a:pt x="33206" y="1512"/>
                    <a:pt x="31791" y="1415"/>
                    <a:pt x="29830" y="901"/>
                  </a:cubicBezTo>
                  <a:cubicBezTo>
                    <a:pt x="11605" y="1801"/>
                    <a:pt x="0" y="3119"/>
                    <a:pt x="0" y="4630"/>
                  </a:cubicBezTo>
                  <a:cubicBezTo>
                    <a:pt x="0" y="7265"/>
                    <a:pt x="36677" y="9419"/>
                    <a:pt x="81904" y="9419"/>
                  </a:cubicBezTo>
                  <a:cubicBezTo>
                    <a:pt x="127131" y="9419"/>
                    <a:pt x="163808" y="7265"/>
                    <a:pt x="163808" y="4630"/>
                  </a:cubicBezTo>
                  <a:cubicBezTo>
                    <a:pt x="163808" y="2444"/>
                    <a:pt x="139218" y="612"/>
                    <a:pt x="105498" y="1"/>
                  </a:cubicBezTo>
                  <a:lnTo>
                    <a:pt x="105498" y="1"/>
                  </a:lnTo>
                  <a:lnTo>
                    <a:pt x="106430" y="1190"/>
                  </a:lnTo>
                  <a:cubicBezTo>
                    <a:pt x="106495" y="1287"/>
                    <a:pt x="106527" y="1415"/>
                    <a:pt x="106463" y="1512"/>
                  </a:cubicBezTo>
                  <a:cubicBezTo>
                    <a:pt x="106430" y="1608"/>
                    <a:pt x="106302" y="1672"/>
                    <a:pt x="106205" y="1672"/>
                  </a:cubicBezTo>
                  <a:lnTo>
                    <a:pt x="57603" y="1672"/>
                  </a:lnTo>
                  <a:cubicBezTo>
                    <a:pt x="57475" y="1672"/>
                    <a:pt x="57378" y="1608"/>
                    <a:pt x="57314" y="1512"/>
                  </a:cubicBezTo>
                  <a:cubicBezTo>
                    <a:pt x="57282" y="1415"/>
                    <a:pt x="57282" y="1287"/>
                    <a:pt x="57346" y="1190"/>
                  </a:cubicBezTo>
                  <a:lnTo>
                    <a:pt x="583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2"/>
            <p:cNvSpPr/>
            <p:nvPr/>
          </p:nvSpPr>
          <p:spPr>
            <a:xfrm>
              <a:off x="2121600" y="3176250"/>
              <a:ext cx="133425" cy="207225"/>
            </a:xfrm>
            <a:custGeom>
              <a:avLst/>
              <a:gdLst/>
              <a:ahLst/>
              <a:cxnLst/>
              <a:rect l="l" t="t" r="r" b="b"/>
              <a:pathLst>
                <a:path w="5337" h="8289" extrusionOk="0">
                  <a:moveTo>
                    <a:pt x="2783" y="0"/>
                  </a:moveTo>
                  <a:cubicBezTo>
                    <a:pt x="2420" y="0"/>
                    <a:pt x="2050" y="99"/>
                    <a:pt x="1704" y="317"/>
                  </a:cubicBezTo>
                  <a:cubicBezTo>
                    <a:pt x="161" y="1249"/>
                    <a:pt x="0" y="4528"/>
                    <a:pt x="386" y="6103"/>
                  </a:cubicBezTo>
                  <a:cubicBezTo>
                    <a:pt x="418" y="6230"/>
                    <a:pt x="1209" y="8289"/>
                    <a:pt x="1222" y="8289"/>
                  </a:cubicBezTo>
                  <a:cubicBezTo>
                    <a:pt x="1222" y="8289"/>
                    <a:pt x="1222" y="8289"/>
                    <a:pt x="1222" y="8289"/>
                  </a:cubicBezTo>
                  <a:cubicBezTo>
                    <a:pt x="1254" y="8289"/>
                    <a:pt x="3729" y="6328"/>
                    <a:pt x="4372" y="5042"/>
                  </a:cubicBezTo>
                  <a:cubicBezTo>
                    <a:pt x="4918" y="3949"/>
                    <a:pt x="5336" y="2438"/>
                    <a:pt x="4758" y="1281"/>
                  </a:cubicBezTo>
                  <a:cubicBezTo>
                    <a:pt x="4379" y="502"/>
                    <a:pt x="3600" y="0"/>
                    <a:pt x="2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2"/>
            <p:cNvSpPr/>
            <p:nvPr/>
          </p:nvSpPr>
          <p:spPr>
            <a:xfrm>
              <a:off x="1502000" y="3626850"/>
              <a:ext cx="143875" cy="202650"/>
            </a:xfrm>
            <a:custGeom>
              <a:avLst/>
              <a:gdLst/>
              <a:ahLst/>
              <a:cxnLst/>
              <a:rect l="l" t="t" r="r" b="b"/>
              <a:pathLst>
                <a:path w="5755" h="8106" extrusionOk="0">
                  <a:moveTo>
                    <a:pt x="2641" y="1"/>
                  </a:moveTo>
                  <a:cubicBezTo>
                    <a:pt x="1856" y="1"/>
                    <a:pt x="1101" y="408"/>
                    <a:pt x="740" y="1194"/>
                  </a:cubicBezTo>
                  <a:cubicBezTo>
                    <a:pt x="1" y="2833"/>
                    <a:pt x="1640" y="5662"/>
                    <a:pt x="2862" y="6755"/>
                  </a:cubicBezTo>
                  <a:cubicBezTo>
                    <a:pt x="2957" y="6850"/>
                    <a:pt x="4683" y="8105"/>
                    <a:pt x="4756" y="8105"/>
                  </a:cubicBezTo>
                  <a:cubicBezTo>
                    <a:pt x="4757" y="8105"/>
                    <a:pt x="4758" y="8105"/>
                    <a:pt x="4758" y="8105"/>
                  </a:cubicBezTo>
                  <a:cubicBezTo>
                    <a:pt x="4758" y="8105"/>
                    <a:pt x="5755" y="5083"/>
                    <a:pt x="5594" y="3669"/>
                  </a:cubicBezTo>
                  <a:cubicBezTo>
                    <a:pt x="5433" y="2479"/>
                    <a:pt x="4919" y="969"/>
                    <a:pt x="3826" y="326"/>
                  </a:cubicBezTo>
                  <a:cubicBezTo>
                    <a:pt x="3455" y="108"/>
                    <a:pt x="3044" y="1"/>
                    <a:pt x="2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2"/>
            <p:cNvSpPr/>
            <p:nvPr/>
          </p:nvSpPr>
          <p:spPr>
            <a:xfrm>
              <a:off x="2656800" y="3458200"/>
              <a:ext cx="462900" cy="1053550"/>
            </a:xfrm>
            <a:custGeom>
              <a:avLst/>
              <a:gdLst/>
              <a:ahLst/>
              <a:cxnLst/>
              <a:rect l="l" t="t" r="r" b="b"/>
              <a:pathLst>
                <a:path w="18516" h="42142" extrusionOk="0">
                  <a:moveTo>
                    <a:pt x="9161" y="0"/>
                  </a:moveTo>
                  <a:cubicBezTo>
                    <a:pt x="9161" y="0"/>
                    <a:pt x="0" y="9483"/>
                    <a:pt x="32" y="21119"/>
                  </a:cubicBezTo>
                  <a:cubicBezTo>
                    <a:pt x="97" y="32755"/>
                    <a:pt x="9354" y="42141"/>
                    <a:pt x="9354" y="42141"/>
                  </a:cubicBezTo>
                  <a:cubicBezTo>
                    <a:pt x="9354" y="42141"/>
                    <a:pt x="18515" y="32659"/>
                    <a:pt x="18483" y="21023"/>
                  </a:cubicBezTo>
                  <a:cubicBezTo>
                    <a:pt x="18419" y="9386"/>
                    <a:pt x="9161" y="0"/>
                    <a:pt x="9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2"/>
            <p:cNvSpPr/>
            <p:nvPr/>
          </p:nvSpPr>
          <p:spPr>
            <a:xfrm>
              <a:off x="1230400" y="3120375"/>
              <a:ext cx="1581525" cy="1453250"/>
            </a:xfrm>
            <a:custGeom>
              <a:avLst/>
              <a:gdLst/>
              <a:ahLst/>
              <a:cxnLst/>
              <a:rect l="l" t="t" r="r" b="b"/>
              <a:pathLst>
                <a:path w="63261" h="58130" extrusionOk="0">
                  <a:moveTo>
                    <a:pt x="47092" y="44790"/>
                  </a:moveTo>
                  <a:cubicBezTo>
                    <a:pt x="47542" y="46879"/>
                    <a:pt x="48377" y="49354"/>
                    <a:pt x="49920" y="51508"/>
                  </a:cubicBezTo>
                  <a:cubicBezTo>
                    <a:pt x="49085" y="51122"/>
                    <a:pt x="48217" y="50672"/>
                    <a:pt x="47252" y="50190"/>
                  </a:cubicBezTo>
                  <a:cubicBezTo>
                    <a:pt x="46545" y="49836"/>
                    <a:pt x="45806" y="49451"/>
                    <a:pt x="45066" y="49033"/>
                  </a:cubicBezTo>
                  <a:cubicBezTo>
                    <a:pt x="45195" y="48743"/>
                    <a:pt x="46288" y="46300"/>
                    <a:pt x="46352" y="44918"/>
                  </a:cubicBezTo>
                  <a:cubicBezTo>
                    <a:pt x="46609" y="44886"/>
                    <a:pt x="46867" y="44822"/>
                    <a:pt x="47092" y="44790"/>
                  </a:cubicBezTo>
                  <a:close/>
                  <a:moveTo>
                    <a:pt x="26617" y="1"/>
                  </a:moveTo>
                  <a:cubicBezTo>
                    <a:pt x="26474" y="1"/>
                    <a:pt x="26334" y="15"/>
                    <a:pt x="26198" y="44"/>
                  </a:cubicBezTo>
                  <a:cubicBezTo>
                    <a:pt x="24912" y="334"/>
                    <a:pt x="24301" y="1684"/>
                    <a:pt x="24687" y="2873"/>
                  </a:cubicBezTo>
                  <a:cubicBezTo>
                    <a:pt x="25073" y="4095"/>
                    <a:pt x="26423" y="4898"/>
                    <a:pt x="27580" y="5316"/>
                  </a:cubicBezTo>
                  <a:cubicBezTo>
                    <a:pt x="28119" y="5496"/>
                    <a:pt x="28966" y="5550"/>
                    <a:pt x="29781" y="5550"/>
                  </a:cubicBezTo>
                  <a:cubicBezTo>
                    <a:pt x="30715" y="5550"/>
                    <a:pt x="31608" y="5479"/>
                    <a:pt x="31952" y="5445"/>
                  </a:cubicBezTo>
                  <a:cubicBezTo>
                    <a:pt x="32337" y="5830"/>
                    <a:pt x="32755" y="6216"/>
                    <a:pt x="33205" y="6698"/>
                  </a:cubicBezTo>
                  <a:cubicBezTo>
                    <a:pt x="33977" y="7502"/>
                    <a:pt x="34845" y="8402"/>
                    <a:pt x="35712" y="9463"/>
                  </a:cubicBezTo>
                  <a:cubicBezTo>
                    <a:pt x="35937" y="9752"/>
                    <a:pt x="36195" y="10041"/>
                    <a:pt x="36420" y="10363"/>
                  </a:cubicBezTo>
                  <a:cubicBezTo>
                    <a:pt x="35937" y="9945"/>
                    <a:pt x="35230" y="9366"/>
                    <a:pt x="35134" y="9334"/>
                  </a:cubicBezTo>
                  <a:cubicBezTo>
                    <a:pt x="34248" y="8744"/>
                    <a:pt x="32587" y="8167"/>
                    <a:pt x="31151" y="8167"/>
                  </a:cubicBezTo>
                  <a:cubicBezTo>
                    <a:pt x="30397" y="8167"/>
                    <a:pt x="29706" y="8326"/>
                    <a:pt x="29219" y="8723"/>
                  </a:cubicBezTo>
                  <a:cubicBezTo>
                    <a:pt x="28223" y="9559"/>
                    <a:pt x="28287" y="11038"/>
                    <a:pt x="29187" y="11938"/>
                  </a:cubicBezTo>
                  <a:cubicBezTo>
                    <a:pt x="29864" y="12615"/>
                    <a:pt x="30924" y="12837"/>
                    <a:pt x="31928" y="12837"/>
                  </a:cubicBezTo>
                  <a:cubicBezTo>
                    <a:pt x="32258" y="12837"/>
                    <a:pt x="32581" y="12813"/>
                    <a:pt x="32884" y="12774"/>
                  </a:cubicBezTo>
                  <a:cubicBezTo>
                    <a:pt x="34137" y="12581"/>
                    <a:pt x="36355" y="11166"/>
                    <a:pt x="36838" y="10877"/>
                  </a:cubicBezTo>
                  <a:cubicBezTo>
                    <a:pt x="37352" y="11552"/>
                    <a:pt x="37898" y="12227"/>
                    <a:pt x="38380" y="12999"/>
                  </a:cubicBezTo>
                  <a:cubicBezTo>
                    <a:pt x="39248" y="14317"/>
                    <a:pt x="40084" y="15731"/>
                    <a:pt x="40759" y="17306"/>
                  </a:cubicBezTo>
                  <a:cubicBezTo>
                    <a:pt x="40791" y="17403"/>
                    <a:pt x="40823" y="17499"/>
                    <a:pt x="40856" y="17595"/>
                  </a:cubicBezTo>
                  <a:cubicBezTo>
                    <a:pt x="40631" y="17338"/>
                    <a:pt x="39377" y="16052"/>
                    <a:pt x="39248" y="15956"/>
                  </a:cubicBezTo>
                  <a:cubicBezTo>
                    <a:pt x="38324" y="15221"/>
                    <a:pt x="36421" y="14364"/>
                    <a:pt x="34879" y="14364"/>
                  </a:cubicBezTo>
                  <a:cubicBezTo>
                    <a:pt x="34330" y="14364"/>
                    <a:pt x="33827" y="14473"/>
                    <a:pt x="33430" y="14735"/>
                  </a:cubicBezTo>
                  <a:cubicBezTo>
                    <a:pt x="32337" y="15442"/>
                    <a:pt x="32273" y="16920"/>
                    <a:pt x="33044" y="17917"/>
                  </a:cubicBezTo>
                  <a:cubicBezTo>
                    <a:pt x="33805" y="18860"/>
                    <a:pt x="35257" y="19141"/>
                    <a:pt x="36446" y="19141"/>
                  </a:cubicBezTo>
                  <a:cubicBezTo>
                    <a:pt x="36513" y="19141"/>
                    <a:pt x="36579" y="19140"/>
                    <a:pt x="36645" y="19138"/>
                  </a:cubicBezTo>
                  <a:cubicBezTo>
                    <a:pt x="38027" y="19074"/>
                    <a:pt x="40759" y="17692"/>
                    <a:pt x="40888" y="17628"/>
                  </a:cubicBezTo>
                  <a:cubicBezTo>
                    <a:pt x="41498" y="19106"/>
                    <a:pt x="42013" y="20681"/>
                    <a:pt x="42431" y="22288"/>
                  </a:cubicBezTo>
                  <a:cubicBezTo>
                    <a:pt x="42752" y="23478"/>
                    <a:pt x="43009" y="24667"/>
                    <a:pt x="43266" y="25889"/>
                  </a:cubicBezTo>
                  <a:cubicBezTo>
                    <a:pt x="42977" y="25567"/>
                    <a:pt x="41788" y="24378"/>
                    <a:pt x="41691" y="24281"/>
                  </a:cubicBezTo>
                  <a:cubicBezTo>
                    <a:pt x="40767" y="23547"/>
                    <a:pt x="38864" y="22690"/>
                    <a:pt x="37322" y="22690"/>
                  </a:cubicBezTo>
                  <a:cubicBezTo>
                    <a:pt x="36773" y="22690"/>
                    <a:pt x="36270" y="22798"/>
                    <a:pt x="35873" y="23060"/>
                  </a:cubicBezTo>
                  <a:cubicBezTo>
                    <a:pt x="34780" y="23767"/>
                    <a:pt x="34684" y="25246"/>
                    <a:pt x="35487" y="26242"/>
                  </a:cubicBezTo>
                  <a:cubicBezTo>
                    <a:pt x="36248" y="27186"/>
                    <a:pt x="37700" y="27466"/>
                    <a:pt x="38862" y="27466"/>
                  </a:cubicBezTo>
                  <a:cubicBezTo>
                    <a:pt x="38927" y="27466"/>
                    <a:pt x="38992" y="27465"/>
                    <a:pt x="39055" y="27464"/>
                  </a:cubicBezTo>
                  <a:cubicBezTo>
                    <a:pt x="40438" y="27399"/>
                    <a:pt x="43074" y="26082"/>
                    <a:pt x="43299" y="25985"/>
                  </a:cubicBezTo>
                  <a:cubicBezTo>
                    <a:pt x="43395" y="26532"/>
                    <a:pt x="43524" y="27078"/>
                    <a:pt x="43652" y="27624"/>
                  </a:cubicBezTo>
                  <a:cubicBezTo>
                    <a:pt x="44006" y="29425"/>
                    <a:pt x="44391" y="31225"/>
                    <a:pt x="44777" y="32993"/>
                  </a:cubicBezTo>
                  <a:cubicBezTo>
                    <a:pt x="44938" y="33603"/>
                    <a:pt x="45099" y="34214"/>
                    <a:pt x="45259" y="34793"/>
                  </a:cubicBezTo>
                  <a:cubicBezTo>
                    <a:pt x="44809" y="34343"/>
                    <a:pt x="43974" y="33507"/>
                    <a:pt x="43909" y="33443"/>
                  </a:cubicBezTo>
                  <a:cubicBezTo>
                    <a:pt x="42989" y="32687"/>
                    <a:pt x="41099" y="31846"/>
                    <a:pt x="39561" y="31846"/>
                  </a:cubicBezTo>
                  <a:cubicBezTo>
                    <a:pt x="39004" y="31846"/>
                    <a:pt x="38493" y="31956"/>
                    <a:pt x="38091" y="32221"/>
                  </a:cubicBezTo>
                  <a:cubicBezTo>
                    <a:pt x="36998" y="32928"/>
                    <a:pt x="36902" y="34407"/>
                    <a:pt x="37705" y="35371"/>
                  </a:cubicBezTo>
                  <a:cubicBezTo>
                    <a:pt x="38470" y="36319"/>
                    <a:pt x="39904" y="36627"/>
                    <a:pt x="41093" y="36627"/>
                  </a:cubicBezTo>
                  <a:cubicBezTo>
                    <a:pt x="41154" y="36627"/>
                    <a:pt x="41214" y="36626"/>
                    <a:pt x="41273" y="36625"/>
                  </a:cubicBezTo>
                  <a:cubicBezTo>
                    <a:pt x="42495" y="36561"/>
                    <a:pt x="44745" y="35500"/>
                    <a:pt x="45356" y="35211"/>
                  </a:cubicBezTo>
                  <a:cubicBezTo>
                    <a:pt x="45645" y="36207"/>
                    <a:pt x="45934" y="37171"/>
                    <a:pt x="46288" y="38136"/>
                  </a:cubicBezTo>
                  <a:cubicBezTo>
                    <a:pt x="46417" y="38554"/>
                    <a:pt x="46545" y="38971"/>
                    <a:pt x="46738" y="39357"/>
                  </a:cubicBezTo>
                  <a:cubicBezTo>
                    <a:pt x="46802" y="39550"/>
                    <a:pt x="46899" y="39775"/>
                    <a:pt x="46995" y="39968"/>
                  </a:cubicBezTo>
                  <a:cubicBezTo>
                    <a:pt x="46770" y="39936"/>
                    <a:pt x="46642" y="39936"/>
                    <a:pt x="46642" y="39936"/>
                  </a:cubicBezTo>
                  <a:lnTo>
                    <a:pt x="46642" y="39936"/>
                  </a:lnTo>
                  <a:cubicBezTo>
                    <a:pt x="46642" y="39936"/>
                    <a:pt x="46609" y="40514"/>
                    <a:pt x="46674" y="41414"/>
                  </a:cubicBezTo>
                  <a:cubicBezTo>
                    <a:pt x="45633" y="40696"/>
                    <a:pt x="44248" y="40034"/>
                    <a:pt x="43094" y="40034"/>
                  </a:cubicBezTo>
                  <a:cubicBezTo>
                    <a:pt x="42751" y="40034"/>
                    <a:pt x="42428" y="40093"/>
                    <a:pt x="42141" y="40225"/>
                  </a:cubicBezTo>
                  <a:cubicBezTo>
                    <a:pt x="40952" y="40772"/>
                    <a:pt x="40663" y="42218"/>
                    <a:pt x="41273" y="43311"/>
                  </a:cubicBezTo>
                  <a:cubicBezTo>
                    <a:pt x="41370" y="43440"/>
                    <a:pt x="41466" y="43568"/>
                    <a:pt x="41563" y="43697"/>
                  </a:cubicBezTo>
                  <a:cubicBezTo>
                    <a:pt x="41756" y="45143"/>
                    <a:pt x="42591" y="46718"/>
                    <a:pt x="43299" y="47522"/>
                  </a:cubicBezTo>
                  <a:cubicBezTo>
                    <a:pt x="43363" y="47618"/>
                    <a:pt x="44263" y="48454"/>
                    <a:pt x="44745" y="48872"/>
                  </a:cubicBezTo>
                  <a:cubicBezTo>
                    <a:pt x="44295" y="48615"/>
                    <a:pt x="43845" y="48390"/>
                    <a:pt x="43363" y="48101"/>
                  </a:cubicBezTo>
                  <a:cubicBezTo>
                    <a:pt x="42688" y="47747"/>
                    <a:pt x="41981" y="47297"/>
                    <a:pt x="41273" y="46911"/>
                  </a:cubicBezTo>
                  <a:cubicBezTo>
                    <a:pt x="40920" y="46686"/>
                    <a:pt x="40566" y="46461"/>
                    <a:pt x="40213" y="46236"/>
                  </a:cubicBezTo>
                  <a:cubicBezTo>
                    <a:pt x="39859" y="46011"/>
                    <a:pt x="39538" y="45754"/>
                    <a:pt x="39184" y="45529"/>
                  </a:cubicBezTo>
                  <a:cubicBezTo>
                    <a:pt x="38670" y="45143"/>
                    <a:pt x="38188" y="44757"/>
                    <a:pt x="37673" y="44340"/>
                  </a:cubicBezTo>
                  <a:cubicBezTo>
                    <a:pt x="38091" y="43697"/>
                    <a:pt x="39313" y="41704"/>
                    <a:pt x="39505" y="40547"/>
                  </a:cubicBezTo>
                  <a:cubicBezTo>
                    <a:pt x="39698" y="39325"/>
                    <a:pt x="39570" y="37750"/>
                    <a:pt x="38702" y="36850"/>
                  </a:cubicBezTo>
                  <a:cubicBezTo>
                    <a:pt x="38240" y="36388"/>
                    <a:pt x="37627" y="36138"/>
                    <a:pt x="37026" y="36138"/>
                  </a:cubicBezTo>
                  <a:cubicBezTo>
                    <a:pt x="36455" y="36138"/>
                    <a:pt x="35895" y="36364"/>
                    <a:pt x="35487" y="36850"/>
                  </a:cubicBezTo>
                  <a:cubicBezTo>
                    <a:pt x="34330" y="38264"/>
                    <a:pt x="35198" y="41414"/>
                    <a:pt x="36034" y="42797"/>
                  </a:cubicBezTo>
                  <a:cubicBezTo>
                    <a:pt x="36066" y="42829"/>
                    <a:pt x="36291" y="43118"/>
                    <a:pt x="36548" y="43407"/>
                  </a:cubicBezTo>
                  <a:cubicBezTo>
                    <a:pt x="36066" y="43022"/>
                    <a:pt x="35584" y="42604"/>
                    <a:pt x="35134" y="42186"/>
                  </a:cubicBezTo>
                  <a:cubicBezTo>
                    <a:pt x="33784" y="40997"/>
                    <a:pt x="32466" y="39711"/>
                    <a:pt x="31148" y="38457"/>
                  </a:cubicBezTo>
                  <a:cubicBezTo>
                    <a:pt x="30859" y="38200"/>
                    <a:pt x="30569" y="37943"/>
                    <a:pt x="30312" y="37654"/>
                  </a:cubicBezTo>
                  <a:cubicBezTo>
                    <a:pt x="30666" y="37107"/>
                    <a:pt x="31984" y="34953"/>
                    <a:pt x="32177" y="33732"/>
                  </a:cubicBezTo>
                  <a:cubicBezTo>
                    <a:pt x="32369" y="32543"/>
                    <a:pt x="32273" y="30967"/>
                    <a:pt x="31373" y="30035"/>
                  </a:cubicBezTo>
                  <a:cubicBezTo>
                    <a:pt x="30935" y="29581"/>
                    <a:pt x="30334" y="29340"/>
                    <a:pt x="29739" y="29340"/>
                  </a:cubicBezTo>
                  <a:cubicBezTo>
                    <a:pt x="29153" y="29340"/>
                    <a:pt x="28573" y="29573"/>
                    <a:pt x="28159" y="30067"/>
                  </a:cubicBezTo>
                  <a:cubicBezTo>
                    <a:pt x="27001" y="31450"/>
                    <a:pt x="27869" y="34632"/>
                    <a:pt x="28737" y="35982"/>
                  </a:cubicBezTo>
                  <a:cubicBezTo>
                    <a:pt x="28769" y="36046"/>
                    <a:pt x="29026" y="36368"/>
                    <a:pt x="29316" y="36721"/>
                  </a:cubicBezTo>
                  <a:cubicBezTo>
                    <a:pt x="28576" y="36046"/>
                    <a:pt x="27837" y="35371"/>
                    <a:pt x="27066" y="34761"/>
                  </a:cubicBezTo>
                  <a:cubicBezTo>
                    <a:pt x="25748" y="33635"/>
                    <a:pt x="24398" y="32607"/>
                    <a:pt x="23015" y="31707"/>
                  </a:cubicBezTo>
                  <a:cubicBezTo>
                    <a:pt x="23144" y="31514"/>
                    <a:pt x="24751" y="29039"/>
                    <a:pt x="24976" y="27657"/>
                  </a:cubicBezTo>
                  <a:cubicBezTo>
                    <a:pt x="25137" y="26467"/>
                    <a:pt x="25041" y="24892"/>
                    <a:pt x="24140" y="23992"/>
                  </a:cubicBezTo>
                  <a:cubicBezTo>
                    <a:pt x="23696" y="23531"/>
                    <a:pt x="23090" y="23280"/>
                    <a:pt x="22493" y="23280"/>
                  </a:cubicBezTo>
                  <a:cubicBezTo>
                    <a:pt x="21925" y="23280"/>
                    <a:pt x="21365" y="23507"/>
                    <a:pt x="20958" y="23992"/>
                  </a:cubicBezTo>
                  <a:cubicBezTo>
                    <a:pt x="19769" y="25406"/>
                    <a:pt x="20637" y="28557"/>
                    <a:pt x="21505" y="29939"/>
                  </a:cubicBezTo>
                  <a:cubicBezTo>
                    <a:pt x="21569" y="30035"/>
                    <a:pt x="22501" y="31192"/>
                    <a:pt x="22855" y="31578"/>
                  </a:cubicBezTo>
                  <a:lnTo>
                    <a:pt x="22790" y="31546"/>
                  </a:lnTo>
                  <a:cubicBezTo>
                    <a:pt x="21344" y="30646"/>
                    <a:pt x="19801" y="29939"/>
                    <a:pt x="18354" y="29328"/>
                  </a:cubicBezTo>
                  <a:cubicBezTo>
                    <a:pt x="16876" y="28750"/>
                    <a:pt x="15429" y="28299"/>
                    <a:pt x="14111" y="27946"/>
                  </a:cubicBezTo>
                  <a:cubicBezTo>
                    <a:pt x="12794" y="27560"/>
                    <a:pt x="11540" y="27303"/>
                    <a:pt x="10447" y="27078"/>
                  </a:cubicBezTo>
                  <a:cubicBezTo>
                    <a:pt x="9836" y="26982"/>
                    <a:pt x="9290" y="26885"/>
                    <a:pt x="8775" y="26789"/>
                  </a:cubicBezTo>
                  <a:lnTo>
                    <a:pt x="8808" y="26789"/>
                  </a:lnTo>
                  <a:cubicBezTo>
                    <a:pt x="8840" y="26757"/>
                    <a:pt x="7008" y="25567"/>
                    <a:pt x="6879" y="25503"/>
                  </a:cubicBezTo>
                  <a:cubicBezTo>
                    <a:pt x="6051" y="25089"/>
                    <a:pt x="4680" y="24736"/>
                    <a:pt x="3408" y="24736"/>
                  </a:cubicBezTo>
                  <a:cubicBezTo>
                    <a:pt x="2407" y="24736"/>
                    <a:pt x="1466" y="24955"/>
                    <a:pt x="900" y="25535"/>
                  </a:cubicBezTo>
                  <a:cubicBezTo>
                    <a:pt x="0" y="26467"/>
                    <a:pt x="225" y="27946"/>
                    <a:pt x="1222" y="28717"/>
                  </a:cubicBezTo>
                  <a:cubicBezTo>
                    <a:pt x="1813" y="29194"/>
                    <a:pt x="2608" y="29365"/>
                    <a:pt x="3405" y="29365"/>
                  </a:cubicBezTo>
                  <a:cubicBezTo>
                    <a:pt x="3951" y="29365"/>
                    <a:pt x="4499" y="29285"/>
                    <a:pt x="4982" y="29167"/>
                  </a:cubicBezTo>
                  <a:cubicBezTo>
                    <a:pt x="6172" y="28846"/>
                    <a:pt x="8197" y="27271"/>
                    <a:pt x="8711" y="26853"/>
                  </a:cubicBezTo>
                  <a:cubicBezTo>
                    <a:pt x="9225" y="26949"/>
                    <a:pt x="9804" y="27078"/>
                    <a:pt x="10415" y="27207"/>
                  </a:cubicBezTo>
                  <a:cubicBezTo>
                    <a:pt x="11508" y="27432"/>
                    <a:pt x="12729" y="27721"/>
                    <a:pt x="14047" y="28139"/>
                  </a:cubicBezTo>
                  <a:cubicBezTo>
                    <a:pt x="14401" y="28235"/>
                    <a:pt x="14786" y="28364"/>
                    <a:pt x="15140" y="28492"/>
                  </a:cubicBezTo>
                  <a:cubicBezTo>
                    <a:pt x="14497" y="28396"/>
                    <a:pt x="13597" y="28332"/>
                    <a:pt x="13501" y="28332"/>
                  </a:cubicBezTo>
                  <a:cubicBezTo>
                    <a:pt x="11893" y="28364"/>
                    <a:pt x="8775" y="29360"/>
                    <a:pt x="8229" y="31096"/>
                  </a:cubicBezTo>
                  <a:cubicBezTo>
                    <a:pt x="7843" y="32350"/>
                    <a:pt x="8743" y="33539"/>
                    <a:pt x="9965" y="33796"/>
                  </a:cubicBezTo>
                  <a:cubicBezTo>
                    <a:pt x="10127" y="33830"/>
                    <a:pt x="10292" y="33845"/>
                    <a:pt x="10457" y="33845"/>
                  </a:cubicBezTo>
                  <a:cubicBezTo>
                    <a:pt x="11569" y="33845"/>
                    <a:pt x="12717" y="33146"/>
                    <a:pt x="13501" y="32446"/>
                  </a:cubicBezTo>
                  <a:cubicBezTo>
                    <a:pt x="14433" y="31610"/>
                    <a:pt x="15526" y="29200"/>
                    <a:pt x="15783" y="28685"/>
                  </a:cubicBezTo>
                  <a:cubicBezTo>
                    <a:pt x="16587" y="28942"/>
                    <a:pt x="17390" y="29264"/>
                    <a:pt x="18226" y="29617"/>
                  </a:cubicBezTo>
                  <a:cubicBezTo>
                    <a:pt x="19672" y="30228"/>
                    <a:pt x="21151" y="30967"/>
                    <a:pt x="22598" y="31900"/>
                  </a:cubicBezTo>
                  <a:cubicBezTo>
                    <a:pt x="22662" y="31964"/>
                    <a:pt x="22726" y="32028"/>
                    <a:pt x="22823" y="32060"/>
                  </a:cubicBezTo>
                  <a:cubicBezTo>
                    <a:pt x="22501" y="31964"/>
                    <a:pt x="20733" y="31610"/>
                    <a:pt x="20605" y="31578"/>
                  </a:cubicBezTo>
                  <a:cubicBezTo>
                    <a:pt x="20472" y="31568"/>
                    <a:pt x="20329" y="31562"/>
                    <a:pt x="20178" y="31562"/>
                  </a:cubicBezTo>
                  <a:cubicBezTo>
                    <a:pt x="18486" y="31562"/>
                    <a:pt x="15725" y="32230"/>
                    <a:pt x="15076" y="33764"/>
                  </a:cubicBezTo>
                  <a:cubicBezTo>
                    <a:pt x="14561" y="34986"/>
                    <a:pt x="15301" y="36271"/>
                    <a:pt x="16490" y="36625"/>
                  </a:cubicBezTo>
                  <a:cubicBezTo>
                    <a:pt x="16752" y="36708"/>
                    <a:pt x="17024" y="36744"/>
                    <a:pt x="17300" y="36744"/>
                  </a:cubicBezTo>
                  <a:cubicBezTo>
                    <a:pt x="18311" y="36744"/>
                    <a:pt x="19372" y="36248"/>
                    <a:pt x="20155" y="35693"/>
                  </a:cubicBezTo>
                  <a:cubicBezTo>
                    <a:pt x="21280" y="34889"/>
                    <a:pt x="22823" y="32221"/>
                    <a:pt x="22887" y="32093"/>
                  </a:cubicBezTo>
                  <a:cubicBezTo>
                    <a:pt x="24205" y="32993"/>
                    <a:pt x="25491" y="34021"/>
                    <a:pt x="26744" y="35146"/>
                  </a:cubicBezTo>
                  <a:cubicBezTo>
                    <a:pt x="27644" y="35950"/>
                    <a:pt x="28544" y="36786"/>
                    <a:pt x="29412" y="37654"/>
                  </a:cubicBezTo>
                  <a:cubicBezTo>
                    <a:pt x="28994" y="37557"/>
                    <a:pt x="27355" y="37204"/>
                    <a:pt x="27226" y="37204"/>
                  </a:cubicBezTo>
                  <a:cubicBezTo>
                    <a:pt x="27073" y="37188"/>
                    <a:pt x="26905" y="37180"/>
                    <a:pt x="26727" y="37180"/>
                  </a:cubicBezTo>
                  <a:cubicBezTo>
                    <a:pt x="25029" y="37180"/>
                    <a:pt x="22337" y="37877"/>
                    <a:pt x="21698" y="39389"/>
                  </a:cubicBezTo>
                  <a:cubicBezTo>
                    <a:pt x="21183" y="40579"/>
                    <a:pt x="21923" y="41864"/>
                    <a:pt x="23112" y="42250"/>
                  </a:cubicBezTo>
                  <a:cubicBezTo>
                    <a:pt x="23366" y="42330"/>
                    <a:pt x="23629" y="42366"/>
                    <a:pt x="23896" y="42366"/>
                  </a:cubicBezTo>
                  <a:cubicBezTo>
                    <a:pt x="24915" y="42366"/>
                    <a:pt x="25987" y="41846"/>
                    <a:pt x="26776" y="41286"/>
                  </a:cubicBezTo>
                  <a:cubicBezTo>
                    <a:pt x="27901" y="40514"/>
                    <a:pt x="29380" y="37943"/>
                    <a:pt x="29476" y="37718"/>
                  </a:cubicBezTo>
                  <a:cubicBezTo>
                    <a:pt x="29894" y="38136"/>
                    <a:pt x="30280" y="38521"/>
                    <a:pt x="30698" y="38907"/>
                  </a:cubicBezTo>
                  <a:cubicBezTo>
                    <a:pt x="31984" y="40193"/>
                    <a:pt x="33269" y="41511"/>
                    <a:pt x="34620" y="42765"/>
                  </a:cubicBezTo>
                  <a:cubicBezTo>
                    <a:pt x="35070" y="43182"/>
                    <a:pt x="35520" y="43600"/>
                    <a:pt x="36002" y="44018"/>
                  </a:cubicBezTo>
                  <a:cubicBezTo>
                    <a:pt x="35359" y="43857"/>
                    <a:pt x="34234" y="43632"/>
                    <a:pt x="34105" y="43600"/>
                  </a:cubicBezTo>
                  <a:cubicBezTo>
                    <a:pt x="33973" y="43590"/>
                    <a:pt x="33830" y="43584"/>
                    <a:pt x="33679" y="43584"/>
                  </a:cubicBezTo>
                  <a:cubicBezTo>
                    <a:pt x="31986" y="43584"/>
                    <a:pt x="29225" y="44252"/>
                    <a:pt x="28576" y="45786"/>
                  </a:cubicBezTo>
                  <a:cubicBezTo>
                    <a:pt x="28062" y="47008"/>
                    <a:pt x="28801" y="48293"/>
                    <a:pt x="30023" y="48647"/>
                  </a:cubicBezTo>
                  <a:cubicBezTo>
                    <a:pt x="30285" y="48730"/>
                    <a:pt x="30557" y="48767"/>
                    <a:pt x="30832" y="48767"/>
                  </a:cubicBezTo>
                  <a:cubicBezTo>
                    <a:pt x="31842" y="48767"/>
                    <a:pt x="32898" y="48270"/>
                    <a:pt x="33655" y="47715"/>
                  </a:cubicBezTo>
                  <a:cubicBezTo>
                    <a:pt x="34652" y="47008"/>
                    <a:pt x="35937" y="44886"/>
                    <a:pt x="36291" y="44275"/>
                  </a:cubicBezTo>
                  <a:cubicBezTo>
                    <a:pt x="37095" y="44950"/>
                    <a:pt x="37866" y="45625"/>
                    <a:pt x="38670" y="46236"/>
                  </a:cubicBezTo>
                  <a:cubicBezTo>
                    <a:pt x="39023" y="46493"/>
                    <a:pt x="39377" y="46750"/>
                    <a:pt x="39730" y="46975"/>
                  </a:cubicBezTo>
                  <a:cubicBezTo>
                    <a:pt x="40084" y="47233"/>
                    <a:pt x="40438" y="47458"/>
                    <a:pt x="40759" y="47683"/>
                  </a:cubicBezTo>
                  <a:cubicBezTo>
                    <a:pt x="41498" y="48133"/>
                    <a:pt x="42173" y="48551"/>
                    <a:pt x="42881" y="48968"/>
                  </a:cubicBezTo>
                  <a:cubicBezTo>
                    <a:pt x="43202" y="49161"/>
                    <a:pt x="43556" y="49354"/>
                    <a:pt x="43877" y="49547"/>
                  </a:cubicBezTo>
                  <a:cubicBezTo>
                    <a:pt x="43266" y="49322"/>
                    <a:pt x="42302" y="48936"/>
                    <a:pt x="42206" y="48936"/>
                  </a:cubicBezTo>
                  <a:cubicBezTo>
                    <a:pt x="41747" y="48815"/>
                    <a:pt x="41145" y="48745"/>
                    <a:pt x="40498" y="48745"/>
                  </a:cubicBezTo>
                  <a:cubicBezTo>
                    <a:pt x="38919" y="48745"/>
                    <a:pt x="37071" y="49160"/>
                    <a:pt x="36387" y="50254"/>
                  </a:cubicBezTo>
                  <a:cubicBezTo>
                    <a:pt x="35712" y="51347"/>
                    <a:pt x="36259" y="52729"/>
                    <a:pt x="37384" y="53276"/>
                  </a:cubicBezTo>
                  <a:cubicBezTo>
                    <a:pt x="37776" y="53477"/>
                    <a:pt x="38219" y="53562"/>
                    <a:pt x="38676" y="53562"/>
                  </a:cubicBezTo>
                  <a:cubicBezTo>
                    <a:pt x="39530" y="53562"/>
                    <a:pt x="40433" y="53267"/>
                    <a:pt x="41145" y="52890"/>
                  </a:cubicBezTo>
                  <a:cubicBezTo>
                    <a:pt x="42334" y="52311"/>
                    <a:pt x="44134" y="50093"/>
                    <a:pt x="44327" y="49804"/>
                  </a:cubicBezTo>
                  <a:cubicBezTo>
                    <a:pt x="45163" y="50286"/>
                    <a:pt x="45999" y="50736"/>
                    <a:pt x="46770" y="51154"/>
                  </a:cubicBezTo>
                  <a:cubicBezTo>
                    <a:pt x="48827" y="52247"/>
                    <a:pt x="50627" y="53147"/>
                    <a:pt x="52010" y="53790"/>
                  </a:cubicBezTo>
                  <a:cubicBezTo>
                    <a:pt x="56542" y="57712"/>
                    <a:pt x="62907" y="58130"/>
                    <a:pt x="62907" y="58130"/>
                  </a:cubicBezTo>
                  <a:cubicBezTo>
                    <a:pt x="62907" y="58130"/>
                    <a:pt x="63260" y="50511"/>
                    <a:pt x="58760" y="45465"/>
                  </a:cubicBezTo>
                  <a:cubicBezTo>
                    <a:pt x="57121" y="43632"/>
                    <a:pt x="55096" y="42411"/>
                    <a:pt x="53135" y="41607"/>
                  </a:cubicBezTo>
                  <a:cubicBezTo>
                    <a:pt x="53263" y="41447"/>
                    <a:pt x="53392" y="41318"/>
                    <a:pt x="53488" y="41189"/>
                  </a:cubicBezTo>
                  <a:cubicBezTo>
                    <a:pt x="54131" y="40161"/>
                    <a:pt x="54710" y="38682"/>
                    <a:pt x="54292" y="37493"/>
                  </a:cubicBezTo>
                  <a:cubicBezTo>
                    <a:pt x="53976" y="36593"/>
                    <a:pt x="53145" y="35969"/>
                    <a:pt x="52244" y="35969"/>
                  </a:cubicBezTo>
                  <a:cubicBezTo>
                    <a:pt x="51954" y="35969"/>
                    <a:pt x="51656" y="36034"/>
                    <a:pt x="51367" y="36175"/>
                  </a:cubicBezTo>
                  <a:cubicBezTo>
                    <a:pt x="50113" y="36753"/>
                    <a:pt x="49502" y="38746"/>
                    <a:pt x="49374" y="40386"/>
                  </a:cubicBezTo>
                  <a:cubicBezTo>
                    <a:pt x="48892" y="40257"/>
                    <a:pt x="48442" y="40193"/>
                    <a:pt x="48056" y="40129"/>
                  </a:cubicBezTo>
                  <a:cubicBezTo>
                    <a:pt x="47895" y="39743"/>
                    <a:pt x="47734" y="39389"/>
                    <a:pt x="47542" y="39004"/>
                  </a:cubicBezTo>
                  <a:cubicBezTo>
                    <a:pt x="47381" y="38618"/>
                    <a:pt x="47252" y="38232"/>
                    <a:pt x="47092" y="37814"/>
                  </a:cubicBezTo>
                  <a:cubicBezTo>
                    <a:pt x="46867" y="37236"/>
                    <a:pt x="46674" y="36625"/>
                    <a:pt x="46481" y="36014"/>
                  </a:cubicBezTo>
                  <a:cubicBezTo>
                    <a:pt x="47188" y="35693"/>
                    <a:pt x="49310" y="34728"/>
                    <a:pt x="50113" y="33860"/>
                  </a:cubicBezTo>
                  <a:cubicBezTo>
                    <a:pt x="50917" y="32960"/>
                    <a:pt x="51688" y="31578"/>
                    <a:pt x="51463" y="30325"/>
                  </a:cubicBezTo>
                  <a:cubicBezTo>
                    <a:pt x="51245" y="29262"/>
                    <a:pt x="50358" y="28477"/>
                    <a:pt x="49330" y="28477"/>
                  </a:cubicBezTo>
                  <a:cubicBezTo>
                    <a:pt x="49144" y="28477"/>
                    <a:pt x="48955" y="28503"/>
                    <a:pt x="48763" y="28557"/>
                  </a:cubicBezTo>
                  <a:cubicBezTo>
                    <a:pt x="47027" y="29071"/>
                    <a:pt x="45999" y="32189"/>
                    <a:pt x="45967" y="33828"/>
                  </a:cubicBezTo>
                  <a:cubicBezTo>
                    <a:pt x="45967" y="33860"/>
                    <a:pt x="45999" y="34214"/>
                    <a:pt x="46031" y="34632"/>
                  </a:cubicBezTo>
                  <a:cubicBezTo>
                    <a:pt x="45870" y="34021"/>
                    <a:pt x="45677" y="33410"/>
                    <a:pt x="45516" y="32800"/>
                  </a:cubicBezTo>
                  <a:cubicBezTo>
                    <a:pt x="45066" y="31064"/>
                    <a:pt x="44681" y="29296"/>
                    <a:pt x="44263" y="27496"/>
                  </a:cubicBezTo>
                  <a:cubicBezTo>
                    <a:pt x="44166" y="27110"/>
                    <a:pt x="44102" y="26757"/>
                    <a:pt x="44006" y="26371"/>
                  </a:cubicBezTo>
                  <a:cubicBezTo>
                    <a:pt x="44616" y="26114"/>
                    <a:pt x="46899" y="25053"/>
                    <a:pt x="47734" y="24153"/>
                  </a:cubicBezTo>
                  <a:cubicBezTo>
                    <a:pt x="48538" y="23253"/>
                    <a:pt x="49342" y="21871"/>
                    <a:pt x="49085" y="20617"/>
                  </a:cubicBezTo>
                  <a:cubicBezTo>
                    <a:pt x="48896" y="19568"/>
                    <a:pt x="48032" y="18789"/>
                    <a:pt x="47021" y="18789"/>
                  </a:cubicBezTo>
                  <a:cubicBezTo>
                    <a:pt x="46824" y="18789"/>
                    <a:pt x="46621" y="18818"/>
                    <a:pt x="46417" y="18881"/>
                  </a:cubicBezTo>
                  <a:cubicBezTo>
                    <a:pt x="44681" y="19395"/>
                    <a:pt x="43652" y="22481"/>
                    <a:pt x="43620" y="24121"/>
                  </a:cubicBezTo>
                  <a:cubicBezTo>
                    <a:pt x="43620" y="24185"/>
                    <a:pt x="43652" y="24603"/>
                    <a:pt x="43684" y="25053"/>
                  </a:cubicBezTo>
                  <a:cubicBezTo>
                    <a:pt x="43459" y="24089"/>
                    <a:pt x="43202" y="23124"/>
                    <a:pt x="42945" y="22160"/>
                  </a:cubicBezTo>
                  <a:cubicBezTo>
                    <a:pt x="42463" y="20521"/>
                    <a:pt x="41884" y="18913"/>
                    <a:pt x="41209" y="17370"/>
                  </a:cubicBezTo>
                  <a:cubicBezTo>
                    <a:pt x="41434" y="17306"/>
                    <a:pt x="44166" y="16117"/>
                    <a:pt x="45066" y="15088"/>
                  </a:cubicBezTo>
                  <a:cubicBezTo>
                    <a:pt x="45870" y="14188"/>
                    <a:pt x="46674" y="12838"/>
                    <a:pt x="46417" y="11584"/>
                  </a:cubicBezTo>
                  <a:cubicBezTo>
                    <a:pt x="46226" y="10522"/>
                    <a:pt x="45343" y="9737"/>
                    <a:pt x="44315" y="9737"/>
                  </a:cubicBezTo>
                  <a:cubicBezTo>
                    <a:pt x="44130" y="9737"/>
                    <a:pt x="43940" y="9762"/>
                    <a:pt x="43749" y="9816"/>
                  </a:cubicBezTo>
                  <a:cubicBezTo>
                    <a:pt x="42013" y="10331"/>
                    <a:pt x="40984" y="13449"/>
                    <a:pt x="40952" y="15088"/>
                  </a:cubicBezTo>
                  <a:cubicBezTo>
                    <a:pt x="40952" y="15185"/>
                    <a:pt x="41081" y="16663"/>
                    <a:pt x="41145" y="17210"/>
                  </a:cubicBezTo>
                  <a:lnTo>
                    <a:pt x="41113" y="17145"/>
                  </a:lnTo>
                  <a:cubicBezTo>
                    <a:pt x="40406" y="15570"/>
                    <a:pt x="39538" y="14156"/>
                    <a:pt x="38638" y="12838"/>
                  </a:cubicBezTo>
                  <a:cubicBezTo>
                    <a:pt x="37738" y="11520"/>
                    <a:pt x="36773" y="10363"/>
                    <a:pt x="35873" y="9334"/>
                  </a:cubicBezTo>
                  <a:cubicBezTo>
                    <a:pt x="34973" y="8273"/>
                    <a:pt x="34073" y="7373"/>
                    <a:pt x="33269" y="6602"/>
                  </a:cubicBezTo>
                  <a:cubicBezTo>
                    <a:pt x="32852" y="6184"/>
                    <a:pt x="32434" y="5798"/>
                    <a:pt x="32048" y="5445"/>
                  </a:cubicBezTo>
                  <a:lnTo>
                    <a:pt x="32112" y="5445"/>
                  </a:lnTo>
                  <a:cubicBezTo>
                    <a:pt x="32144" y="5445"/>
                    <a:pt x="31244" y="3420"/>
                    <a:pt x="31180" y="3291"/>
                  </a:cubicBezTo>
                  <a:cubicBezTo>
                    <a:pt x="30438" y="2015"/>
                    <a:pt x="28328" y="1"/>
                    <a:pt x="26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2"/>
            <p:cNvSpPr/>
            <p:nvPr/>
          </p:nvSpPr>
          <p:spPr>
            <a:xfrm>
              <a:off x="2969400" y="4123575"/>
              <a:ext cx="426750" cy="440400"/>
            </a:xfrm>
            <a:custGeom>
              <a:avLst/>
              <a:gdLst/>
              <a:ahLst/>
              <a:cxnLst/>
              <a:rect l="l" t="t" r="r" b="b"/>
              <a:pathLst>
                <a:path w="17070" h="17616" extrusionOk="0">
                  <a:moveTo>
                    <a:pt x="17005" y="1"/>
                  </a:moveTo>
                  <a:lnTo>
                    <a:pt x="17005" y="1"/>
                  </a:lnTo>
                  <a:cubicBezTo>
                    <a:pt x="17004" y="1"/>
                    <a:pt x="9354" y="226"/>
                    <a:pt x="4694" y="5112"/>
                  </a:cubicBezTo>
                  <a:cubicBezTo>
                    <a:pt x="0" y="9965"/>
                    <a:pt x="65" y="17616"/>
                    <a:pt x="65" y="17616"/>
                  </a:cubicBezTo>
                  <a:cubicBezTo>
                    <a:pt x="65" y="17616"/>
                    <a:pt x="7715" y="17359"/>
                    <a:pt x="12376" y="12505"/>
                  </a:cubicBezTo>
                  <a:cubicBezTo>
                    <a:pt x="17069" y="7651"/>
                    <a:pt x="17005" y="1"/>
                    <a:pt x="17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2"/>
            <p:cNvSpPr/>
            <p:nvPr/>
          </p:nvSpPr>
          <p:spPr>
            <a:xfrm>
              <a:off x="1515675" y="3626950"/>
              <a:ext cx="126175" cy="202525"/>
            </a:xfrm>
            <a:custGeom>
              <a:avLst/>
              <a:gdLst/>
              <a:ahLst/>
              <a:cxnLst/>
              <a:rect l="l" t="t" r="r" b="b"/>
              <a:pathLst>
                <a:path w="5047" h="8101" extrusionOk="0">
                  <a:moveTo>
                    <a:pt x="2090" y="0"/>
                  </a:moveTo>
                  <a:cubicBezTo>
                    <a:pt x="1318" y="0"/>
                    <a:pt x="547" y="386"/>
                    <a:pt x="193" y="1190"/>
                  </a:cubicBezTo>
                  <a:cubicBezTo>
                    <a:pt x="65" y="1479"/>
                    <a:pt x="0" y="1800"/>
                    <a:pt x="0" y="2154"/>
                  </a:cubicBezTo>
                  <a:cubicBezTo>
                    <a:pt x="0" y="3761"/>
                    <a:pt x="1318" y="5851"/>
                    <a:pt x="2315" y="6751"/>
                  </a:cubicBezTo>
                  <a:cubicBezTo>
                    <a:pt x="2411" y="6847"/>
                    <a:pt x="4147" y="8101"/>
                    <a:pt x="4211" y="8101"/>
                  </a:cubicBezTo>
                  <a:cubicBezTo>
                    <a:pt x="4211" y="8101"/>
                    <a:pt x="5047" y="5529"/>
                    <a:pt x="5047" y="4018"/>
                  </a:cubicBezTo>
                  <a:cubicBezTo>
                    <a:pt x="5047" y="3890"/>
                    <a:pt x="5047" y="3761"/>
                    <a:pt x="5047" y="3665"/>
                  </a:cubicBezTo>
                  <a:cubicBezTo>
                    <a:pt x="4886" y="2475"/>
                    <a:pt x="4372" y="965"/>
                    <a:pt x="3279" y="322"/>
                  </a:cubicBezTo>
                  <a:cubicBezTo>
                    <a:pt x="2893" y="97"/>
                    <a:pt x="2508" y="0"/>
                    <a:pt x="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2"/>
            <p:cNvSpPr/>
            <p:nvPr/>
          </p:nvSpPr>
          <p:spPr>
            <a:xfrm>
              <a:off x="2659200" y="4023125"/>
              <a:ext cx="458100" cy="488625"/>
            </a:xfrm>
            <a:custGeom>
              <a:avLst/>
              <a:gdLst/>
              <a:ahLst/>
              <a:cxnLst/>
              <a:rect l="l" t="t" r="r" b="b"/>
              <a:pathLst>
                <a:path w="18324" h="19545" extrusionOk="0">
                  <a:moveTo>
                    <a:pt x="1" y="1"/>
                  </a:moveTo>
                  <a:cubicBezTo>
                    <a:pt x="772" y="10930"/>
                    <a:pt x="9258" y="19544"/>
                    <a:pt x="9258" y="19544"/>
                  </a:cubicBezTo>
                  <a:cubicBezTo>
                    <a:pt x="9258" y="19544"/>
                    <a:pt x="17616" y="10898"/>
                    <a:pt x="18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2"/>
            <p:cNvSpPr/>
            <p:nvPr/>
          </p:nvSpPr>
          <p:spPr>
            <a:xfrm>
              <a:off x="1239225" y="3702475"/>
              <a:ext cx="1564650" cy="871150"/>
            </a:xfrm>
            <a:custGeom>
              <a:avLst/>
              <a:gdLst/>
              <a:ahLst/>
              <a:cxnLst/>
              <a:rect l="l" t="t" r="r" b="b"/>
              <a:pathLst>
                <a:path w="62586" h="34846" extrusionOk="0">
                  <a:moveTo>
                    <a:pt x="46739" y="21506"/>
                  </a:moveTo>
                  <a:cubicBezTo>
                    <a:pt x="47189" y="23595"/>
                    <a:pt x="48024" y="26070"/>
                    <a:pt x="49567" y="28224"/>
                  </a:cubicBezTo>
                  <a:cubicBezTo>
                    <a:pt x="48732" y="27838"/>
                    <a:pt x="47864" y="27388"/>
                    <a:pt x="46899" y="26906"/>
                  </a:cubicBezTo>
                  <a:cubicBezTo>
                    <a:pt x="46192" y="26552"/>
                    <a:pt x="45453" y="26167"/>
                    <a:pt x="44713" y="25749"/>
                  </a:cubicBezTo>
                  <a:cubicBezTo>
                    <a:pt x="44842" y="25459"/>
                    <a:pt x="45935" y="23016"/>
                    <a:pt x="45999" y="21634"/>
                  </a:cubicBezTo>
                  <a:cubicBezTo>
                    <a:pt x="46256" y="21602"/>
                    <a:pt x="46514" y="21538"/>
                    <a:pt x="46739" y="21506"/>
                  </a:cubicBezTo>
                  <a:close/>
                  <a:moveTo>
                    <a:pt x="22148" y="1"/>
                  </a:moveTo>
                  <a:cubicBezTo>
                    <a:pt x="21570" y="1"/>
                    <a:pt x="21023" y="226"/>
                    <a:pt x="20605" y="708"/>
                  </a:cubicBezTo>
                  <a:cubicBezTo>
                    <a:pt x="20187" y="1190"/>
                    <a:pt x="20027" y="1897"/>
                    <a:pt x="20027" y="2669"/>
                  </a:cubicBezTo>
                  <a:cubicBezTo>
                    <a:pt x="20027" y="4083"/>
                    <a:pt x="20605" y="5755"/>
                    <a:pt x="21152" y="6655"/>
                  </a:cubicBezTo>
                  <a:cubicBezTo>
                    <a:pt x="21216" y="6751"/>
                    <a:pt x="22148" y="7908"/>
                    <a:pt x="22502" y="8294"/>
                  </a:cubicBezTo>
                  <a:lnTo>
                    <a:pt x="22437" y="8262"/>
                  </a:lnTo>
                  <a:cubicBezTo>
                    <a:pt x="20991" y="7362"/>
                    <a:pt x="19448" y="6655"/>
                    <a:pt x="18001" y="6044"/>
                  </a:cubicBezTo>
                  <a:cubicBezTo>
                    <a:pt x="16523" y="5466"/>
                    <a:pt x="15076" y="5015"/>
                    <a:pt x="13758" y="4662"/>
                  </a:cubicBezTo>
                  <a:cubicBezTo>
                    <a:pt x="12441" y="4276"/>
                    <a:pt x="11187" y="4019"/>
                    <a:pt x="10094" y="3794"/>
                  </a:cubicBezTo>
                  <a:cubicBezTo>
                    <a:pt x="9483" y="3698"/>
                    <a:pt x="8937" y="3601"/>
                    <a:pt x="8422" y="3505"/>
                  </a:cubicBezTo>
                  <a:lnTo>
                    <a:pt x="8455" y="3505"/>
                  </a:lnTo>
                  <a:cubicBezTo>
                    <a:pt x="8455" y="3440"/>
                    <a:pt x="6655" y="2283"/>
                    <a:pt x="6526" y="2219"/>
                  </a:cubicBezTo>
                  <a:cubicBezTo>
                    <a:pt x="5690" y="1801"/>
                    <a:pt x="4340" y="1447"/>
                    <a:pt x="3054" y="1447"/>
                  </a:cubicBezTo>
                  <a:cubicBezTo>
                    <a:pt x="2058" y="1447"/>
                    <a:pt x="1126" y="1672"/>
                    <a:pt x="547" y="2251"/>
                  </a:cubicBezTo>
                  <a:cubicBezTo>
                    <a:pt x="161" y="2637"/>
                    <a:pt x="1" y="3151"/>
                    <a:pt x="1" y="3665"/>
                  </a:cubicBezTo>
                  <a:cubicBezTo>
                    <a:pt x="1" y="4308"/>
                    <a:pt x="290" y="4983"/>
                    <a:pt x="869" y="5433"/>
                  </a:cubicBezTo>
                  <a:cubicBezTo>
                    <a:pt x="1447" y="5916"/>
                    <a:pt x="2251" y="6076"/>
                    <a:pt x="3054" y="6076"/>
                  </a:cubicBezTo>
                  <a:cubicBezTo>
                    <a:pt x="3601" y="6076"/>
                    <a:pt x="4147" y="5980"/>
                    <a:pt x="4629" y="5883"/>
                  </a:cubicBezTo>
                  <a:cubicBezTo>
                    <a:pt x="5819" y="5562"/>
                    <a:pt x="7844" y="3987"/>
                    <a:pt x="8358" y="3569"/>
                  </a:cubicBezTo>
                  <a:cubicBezTo>
                    <a:pt x="8872" y="3665"/>
                    <a:pt x="9451" y="3794"/>
                    <a:pt x="10062" y="3923"/>
                  </a:cubicBezTo>
                  <a:cubicBezTo>
                    <a:pt x="11155" y="4148"/>
                    <a:pt x="12376" y="4437"/>
                    <a:pt x="13694" y="4855"/>
                  </a:cubicBezTo>
                  <a:cubicBezTo>
                    <a:pt x="14048" y="4951"/>
                    <a:pt x="14433" y="5080"/>
                    <a:pt x="14787" y="5208"/>
                  </a:cubicBezTo>
                  <a:cubicBezTo>
                    <a:pt x="14144" y="5112"/>
                    <a:pt x="13244" y="5048"/>
                    <a:pt x="13148" y="5048"/>
                  </a:cubicBezTo>
                  <a:cubicBezTo>
                    <a:pt x="11540" y="5080"/>
                    <a:pt x="8422" y="6076"/>
                    <a:pt x="7876" y="7812"/>
                  </a:cubicBezTo>
                  <a:cubicBezTo>
                    <a:pt x="7812" y="8005"/>
                    <a:pt x="7780" y="8230"/>
                    <a:pt x="7780" y="8423"/>
                  </a:cubicBezTo>
                  <a:cubicBezTo>
                    <a:pt x="7780" y="9419"/>
                    <a:pt x="8583" y="10319"/>
                    <a:pt x="9612" y="10512"/>
                  </a:cubicBezTo>
                  <a:cubicBezTo>
                    <a:pt x="9773" y="10544"/>
                    <a:pt x="9933" y="10544"/>
                    <a:pt x="10094" y="10544"/>
                  </a:cubicBezTo>
                  <a:cubicBezTo>
                    <a:pt x="11219" y="10544"/>
                    <a:pt x="12376" y="9869"/>
                    <a:pt x="13148" y="9162"/>
                  </a:cubicBezTo>
                  <a:cubicBezTo>
                    <a:pt x="14080" y="8326"/>
                    <a:pt x="15173" y="5916"/>
                    <a:pt x="15430" y="5401"/>
                  </a:cubicBezTo>
                  <a:cubicBezTo>
                    <a:pt x="16234" y="5658"/>
                    <a:pt x="17037" y="5980"/>
                    <a:pt x="17873" y="6333"/>
                  </a:cubicBezTo>
                  <a:cubicBezTo>
                    <a:pt x="19319" y="6944"/>
                    <a:pt x="20798" y="7683"/>
                    <a:pt x="22245" y="8616"/>
                  </a:cubicBezTo>
                  <a:cubicBezTo>
                    <a:pt x="22309" y="8680"/>
                    <a:pt x="22373" y="8744"/>
                    <a:pt x="22470" y="8776"/>
                  </a:cubicBezTo>
                  <a:cubicBezTo>
                    <a:pt x="22148" y="8680"/>
                    <a:pt x="20380" y="8326"/>
                    <a:pt x="20252" y="8294"/>
                  </a:cubicBezTo>
                  <a:lnTo>
                    <a:pt x="19769" y="8294"/>
                  </a:lnTo>
                  <a:cubicBezTo>
                    <a:pt x="18066" y="8294"/>
                    <a:pt x="15366" y="8969"/>
                    <a:pt x="14723" y="10480"/>
                  </a:cubicBezTo>
                  <a:cubicBezTo>
                    <a:pt x="14594" y="10769"/>
                    <a:pt x="14530" y="11027"/>
                    <a:pt x="14530" y="11284"/>
                  </a:cubicBezTo>
                  <a:cubicBezTo>
                    <a:pt x="14530" y="12216"/>
                    <a:pt x="15205" y="13052"/>
                    <a:pt x="16137" y="13341"/>
                  </a:cubicBezTo>
                  <a:cubicBezTo>
                    <a:pt x="16394" y="13437"/>
                    <a:pt x="16651" y="13469"/>
                    <a:pt x="16941" y="13469"/>
                  </a:cubicBezTo>
                  <a:cubicBezTo>
                    <a:pt x="17937" y="13469"/>
                    <a:pt x="19030" y="12955"/>
                    <a:pt x="19802" y="12409"/>
                  </a:cubicBezTo>
                  <a:cubicBezTo>
                    <a:pt x="20927" y="11605"/>
                    <a:pt x="22470" y="8937"/>
                    <a:pt x="22534" y="8809"/>
                  </a:cubicBezTo>
                  <a:cubicBezTo>
                    <a:pt x="23852" y="9709"/>
                    <a:pt x="25138" y="10737"/>
                    <a:pt x="26391" y="11862"/>
                  </a:cubicBezTo>
                  <a:cubicBezTo>
                    <a:pt x="27291" y="12666"/>
                    <a:pt x="28191" y="13502"/>
                    <a:pt x="29059" y="14370"/>
                  </a:cubicBezTo>
                  <a:cubicBezTo>
                    <a:pt x="28641" y="14273"/>
                    <a:pt x="27002" y="13920"/>
                    <a:pt x="26873" y="13920"/>
                  </a:cubicBezTo>
                  <a:cubicBezTo>
                    <a:pt x="26713" y="13887"/>
                    <a:pt x="26552" y="13887"/>
                    <a:pt x="26391" y="13887"/>
                  </a:cubicBezTo>
                  <a:cubicBezTo>
                    <a:pt x="24688" y="13887"/>
                    <a:pt x="21987" y="14562"/>
                    <a:pt x="21345" y="16105"/>
                  </a:cubicBezTo>
                  <a:cubicBezTo>
                    <a:pt x="21216" y="16363"/>
                    <a:pt x="21184" y="16620"/>
                    <a:pt x="21184" y="16877"/>
                  </a:cubicBezTo>
                  <a:cubicBezTo>
                    <a:pt x="21184" y="17809"/>
                    <a:pt x="21827" y="18677"/>
                    <a:pt x="22759" y="18966"/>
                  </a:cubicBezTo>
                  <a:cubicBezTo>
                    <a:pt x="23016" y="19030"/>
                    <a:pt x="23305" y="19063"/>
                    <a:pt x="23562" y="19063"/>
                  </a:cubicBezTo>
                  <a:cubicBezTo>
                    <a:pt x="24591" y="19063"/>
                    <a:pt x="25652" y="18580"/>
                    <a:pt x="26423" y="18002"/>
                  </a:cubicBezTo>
                  <a:cubicBezTo>
                    <a:pt x="27548" y="17230"/>
                    <a:pt x="29027" y="14659"/>
                    <a:pt x="29123" y="14434"/>
                  </a:cubicBezTo>
                  <a:cubicBezTo>
                    <a:pt x="29541" y="14852"/>
                    <a:pt x="29927" y="15237"/>
                    <a:pt x="30345" y="15623"/>
                  </a:cubicBezTo>
                  <a:cubicBezTo>
                    <a:pt x="31631" y="16909"/>
                    <a:pt x="32916" y="18227"/>
                    <a:pt x="34267" y="19481"/>
                  </a:cubicBezTo>
                  <a:cubicBezTo>
                    <a:pt x="34717" y="19898"/>
                    <a:pt x="35167" y="20316"/>
                    <a:pt x="35649" y="20734"/>
                  </a:cubicBezTo>
                  <a:cubicBezTo>
                    <a:pt x="35006" y="20573"/>
                    <a:pt x="33881" y="20348"/>
                    <a:pt x="33752" y="20316"/>
                  </a:cubicBezTo>
                  <a:lnTo>
                    <a:pt x="33302" y="20316"/>
                  </a:lnTo>
                  <a:cubicBezTo>
                    <a:pt x="31599" y="20316"/>
                    <a:pt x="28866" y="20991"/>
                    <a:pt x="28223" y="22502"/>
                  </a:cubicBezTo>
                  <a:cubicBezTo>
                    <a:pt x="28127" y="22759"/>
                    <a:pt x="28063" y="23049"/>
                    <a:pt x="28063" y="23306"/>
                  </a:cubicBezTo>
                  <a:cubicBezTo>
                    <a:pt x="28063" y="24238"/>
                    <a:pt x="28706" y="25074"/>
                    <a:pt x="29670" y="25363"/>
                  </a:cubicBezTo>
                  <a:cubicBezTo>
                    <a:pt x="29927" y="25459"/>
                    <a:pt x="30184" y="25492"/>
                    <a:pt x="30441" y="25492"/>
                  </a:cubicBezTo>
                  <a:cubicBezTo>
                    <a:pt x="31470" y="25492"/>
                    <a:pt x="32531" y="24977"/>
                    <a:pt x="33302" y="24431"/>
                  </a:cubicBezTo>
                  <a:cubicBezTo>
                    <a:pt x="34299" y="23724"/>
                    <a:pt x="35584" y="21602"/>
                    <a:pt x="35938" y="20991"/>
                  </a:cubicBezTo>
                  <a:cubicBezTo>
                    <a:pt x="36742" y="21666"/>
                    <a:pt x="37513" y="22341"/>
                    <a:pt x="38317" y="22952"/>
                  </a:cubicBezTo>
                  <a:cubicBezTo>
                    <a:pt x="38670" y="23209"/>
                    <a:pt x="39024" y="23466"/>
                    <a:pt x="39377" y="23691"/>
                  </a:cubicBezTo>
                  <a:cubicBezTo>
                    <a:pt x="39731" y="23949"/>
                    <a:pt x="40085" y="24174"/>
                    <a:pt x="40406" y="24399"/>
                  </a:cubicBezTo>
                  <a:cubicBezTo>
                    <a:pt x="41145" y="24849"/>
                    <a:pt x="41820" y="25267"/>
                    <a:pt x="42528" y="25684"/>
                  </a:cubicBezTo>
                  <a:cubicBezTo>
                    <a:pt x="42849" y="25877"/>
                    <a:pt x="43203" y="26070"/>
                    <a:pt x="43524" y="26263"/>
                  </a:cubicBezTo>
                  <a:cubicBezTo>
                    <a:pt x="42913" y="26038"/>
                    <a:pt x="41949" y="25652"/>
                    <a:pt x="41853" y="25652"/>
                  </a:cubicBezTo>
                  <a:cubicBezTo>
                    <a:pt x="41403" y="25524"/>
                    <a:pt x="40792" y="25459"/>
                    <a:pt x="40149" y="25459"/>
                  </a:cubicBezTo>
                  <a:cubicBezTo>
                    <a:pt x="38574" y="25459"/>
                    <a:pt x="36710" y="25845"/>
                    <a:pt x="36034" y="26970"/>
                  </a:cubicBezTo>
                  <a:cubicBezTo>
                    <a:pt x="35842" y="27292"/>
                    <a:pt x="35745" y="27645"/>
                    <a:pt x="35745" y="28031"/>
                  </a:cubicBezTo>
                  <a:cubicBezTo>
                    <a:pt x="35745" y="28835"/>
                    <a:pt x="36227" y="29606"/>
                    <a:pt x="37031" y="29992"/>
                  </a:cubicBezTo>
                  <a:cubicBezTo>
                    <a:pt x="37417" y="30185"/>
                    <a:pt x="37867" y="30281"/>
                    <a:pt x="38317" y="30281"/>
                  </a:cubicBezTo>
                  <a:cubicBezTo>
                    <a:pt x="39152" y="30281"/>
                    <a:pt x="40085" y="29992"/>
                    <a:pt x="40792" y="29606"/>
                  </a:cubicBezTo>
                  <a:cubicBezTo>
                    <a:pt x="41981" y="29027"/>
                    <a:pt x="43781" y="26809"/>
                    <a:pt x="43974" y="26520"/>
                  </a:cubicBezTo>
                  <a:cubicBezTo>
                    <a:pt x="44810" y="27002"/>
                    <a:pt x="45646" y="27452"/>
                    <a:pt x="46417" y="27870"/>
                  </a:cubicBezTo>
                  <a:cubicBezTo>
                    <a:pt x="48474" y="28963"/>
                    <a:pt x="50274" y="29863"/>
                    <a:pt x="51657" y="30506"/>
                  </a:cubicBezTo>
                  <a:cubicBezTo>
                    <a:pt x="56189" y="34428"/>
                    <a:pt x="62554" y="34846"/>
                    <a:pt x="62554" y="34846"/>
                  </a:cubicBezTo>
                  <a:cubicBezTo>
                    <a:pt x="62554" y="34846"/>
                    <a:pt x="62586" y="34717"/>
                    <a:pt x="62586" y="34492"/>
                  </a:cubicBezTo>
                  <a:cubicBezTo>
                    <a:pt x="62586" y="32917"/>
                    <a:pt x="62329" y="26552"/>
                    <a:pt x="58407" y="22181"/>
                  </a:cubicBezTo>
                  <a:cubicBezTo>
                    <a:pt x="56768" y="20348"/>
                    <a:pt x="54743" y="19127"/>
                    <a:pt x="52782" y="18323"/>
                  </a:cubicBezTo>
                  <a:cubicBezTo>
                    <a:pt x="52910" y="18163"/>
                    <a:pt x="53039" y="18034"/>
                    <a:pt x="53135" y="17905"/>
                  </a:cubicBezTo>
                  <a:cubicBezTo>
                    <a:pt x="53617" y="17134"/>
                    <a:pt x="54067" y="16073"/>
                    <a:pt x="54067" y="15109"/>
                  </a:cubicBezTo>
                  <a:cubicBezTo>
                    <a:pt x="54067" y="14787"/>
                    <a:pt x="54035" y="14498"/>
                    <a:pt x="53939" y="14209"/>
                  </a:cubicBezTo>
                  <a:cubicBezTo>
                    <a:pt x="53714" y="13566"/>
                    <a:pt x="53232" y="13084"/>
                    <a:pt x="52653" y="12827"/>
                  </a:cubicBezTo>
                  <a:lnTo>
                    <a:pt x="51110" y="12827"/>
                  </a:lnTo>
                  <a:cubicBezTo>
                    <a:pt x="51078" y="12859"/>
                    <a:pt x="51046" y="12859"/>
                    <a:pt x="51014" y="12891"/>
                  </a:cubicBezTo>
                  <a:cubicBezTo>
                    <a:pt x="49760" y="13469"/>
                    <a:pt x="49149" y="15462"/>
                    <a:pt x="49021" y="17102"/>
                  </a:cubicBezTo>
                  <a:cubicBezTo>
                    <a:pt x="48539" y="16973"/>
                    <a:pt x="48089" y="16909"/>
                    <a:pt x="47703" y="16845"/>
                  </a:cubicBezTo>
                  <a:cubicBezTo>
                    <a:pt x="47542" y="16459"/>
                    <a:pt x="47381" y="16105"/>
                    <a:pt x="47189" y="15720"/>
                  </a:cubicBezTo>
                  <a:cubicBezTo>
                    <a:pt x="47028" y="15334"/>
                    <a:pt x="46899" y="14948"/>
                    <a:pt x="46739" y="14530"/>
                  </a:cubicBezTo>
                  <a:cubicBezTo>
                    <a:pt x="46514" y="13984"/>
                    <a:pt x="46353" y="13405"/>
                    <a:pt x="46160" y="12827"/>
                  </a:cubicBezTo>
                  <a:lnTo>
                    <a:pt x="45260" y="12827"/>
                  </a:lnTo>
                  <a:cubicBezTo>
                    <a:pt x="45485" y="13534"/>
                    <a:pt x="45678" y="14209"/>
                    <a:pt x="45935" y="14852"/>
                  </a:cubicBezTo>
                  <a:cubicBezTo>
                    <a:pt x="46064" y="15270"/>
                    <a:pt x="46192" y="15687"/>
                    <a:pt x="46385" y="16073"/>
                  </a:cubicBezTo>
                  <a:cubicBezTo>
                    <a:pt x="46449" y="16266"/>
                    <a:pt x="46546" y="16491"/>
                    <a:pt x="46642" y="16684"/>
                  </a:cubicBezTo>
                  <a:cubicBezTo>
                    <a:pt x="46417" y="16652"/>
                    <a:pt x="46289" y="16652"/>
                    <a:pt x="46289" y="16652"/>
                  </a:cubicBezTo>
                  <a:cubicBezTo>
                    <a:pt x="46289" y="16652"/>
                    <a:pt x="46289" y="16780"/>
                    <a:pt x="46289" y="17005"/>
                  </a:cubicBezTo>
                  <a:cubicBezTo>
                    <a:pt x="46289" y="17263"/>
                    <a:pt x="46289" y="17648"/>
                    <a:pt x="46321" y="18130"/>
                  </a:cubicBezTo>
                  <a:cubicBezTo>
                    <a:pt x="45292" y="17391"/>
                    <a:pt x="43910" y="16748"/>
                    <a:pt x="42753" y="16748"/>
                  </a:cubicBezTo>
                  <a:cubicBezTo>
                    <a:pt x="42399" y="16748"/>
                    <a:pt x="42078" y="16813"/>
                    <a:pt x="41788" y="16941"/>
                  </a:cubicBezTo>
                  <a:cubicBezTo>
                    <a:pt x="41017" y="17295"/>
                    <a:pt x="40599" y="18066"/>
                    <a:pt x="40599" y="18838"/>
                  </a:cubicBezTo>
                  <a:cubicBezTo>
                    <a:pt x="40599" y="19256"/>
                    <a:pt x="40728" y="19641"/>
                    <a:pt x="40920" y="20027"/>
                  </a:cubicBezTo>
                  <a:cubicBezTo>
                    <a:pt x="41017" y="20156"/>
                    <a:pt x="41113" y="20284"/>
                    <a:pt x="41210" y="20413"/>
                  </a:cubicBezTo>
                  <a:cubicBezTo>
                    <a:pt x="41403" y="21859"/>
                    <a:pt x="42238" y="23434"/>
                    <a:pt x="42946" y="24238"/>
                  </a:cubicBezTo>
                  <a:cubicBezTo>
                    <a:pt x="43010" y="24334"/>
                    <a:pt x="43910" y="25170"/>
                    <a:pt x="44392" y="25588"/>
                  </a:cubicBezTo>
                  <a:cubicBezTo>
                    <a:pt x="43942" y="25331"/>
                    <a:pt x="43492" y="25106"/>
                    <a:pt x="43010" y="24817"/>
                  </a:cubicBezTo>
                  <a:cubicBezTo>
                    <a:pt x="42335" y="24463"/>
                    <a:pt x="41628" y="24013"/>
                    <a:pt x="40920" y="23627"/>
                  </a:cubicBezTo>
                  <a:cubicBezTo>
                    <a:pt x="40567" y="23402"/>
                    <a:pt x="40213" y="23177"/>
                    <a:pt x="39860" y="22952"/>
                  </a:cubicBezTo>
                  <a:cubicBezTo>
                    <a:pt x="39506" y="22727"/>
                    <a:pt x="39185" y="22470"/>
                    <a:pt x="38831" y="22245"/>
                  </a:cubicBezTo>
                  <a:cubicBezTo>
                    <a:pt x="38317" y="21859"/>
                    <a:pt x="37835" y="21473"/>
                    <a:pt x="37320" y="21056"/>
                  </a:cubicBezTo>
                  <a:cubicBezTo>
                    <a:pt x="37738" y="20413"/>
                    <a:pt x="38960" y="18420"/>
                    <a:pt x="39152" y="17263"/>
                  </a:cubicBezTo>
                  <a:cubicBezTo>
                    <a:pt x="39185" y="16941"/>
                    <a:pt x="39217" y="16588"/>
                    <a:pt x="39217" y="16234"/>
                  </a:cubicBezTo>
                  <a:cubicBezTo>
                    <a:pt x="39217" y="15270"/>
                    <a:pt x="38992" y="14241"/>
                    <a:pt x="38349" y="13566"/>
                  </a:cubicBezTo>
                  <a:cubicBezTo>
                    <a:pt x="37899" y="13084"/>
                    <a:pt x="37288" y="12859"/>
                    <a:pt x="36677" y="12859"/>
                  </a:cubicBezTo>
                  <a:cubicBezTo>
                    <a:pt x="36131" y="12859"/>
                    <a:pt x="35552" y="13084"/>
                    <a:pt x="35134" y="13566"/>
                  </a:cubicBezTo>
                  <a:cubicBezTo>
                    <a:pt x="34717" y="14048"/>
                    <a:pt x="34556" y="14755"/>
                    <a:pt x="34556" y="15527"/>
                  </a:cubicBezTo>
                  <a:cubicBezTo>
                    <a:pt x="34556" y="16941"/>
                    <a:pt x="35134" y="18613"/>
                    <a:pt x="35681" y="19513"/>
                  </a:cubicBezTo>
                  <a:cubicBezTo>
                    <a:pt x="35713" y="19545"/>
                    <a:pt x="35938" y="19834"/>
                    <a:pt x="36195" y="20123"/>
                  </a:cubicBezTo>
                  <a:cubicBezTo>
                    <a:pt x="35713" y="19738"/>
                    <a:pt x="35231" y="19320"/>
                    <a:pt x="34781" y="18902"/>
                  </a:cubicBezTo>
                  <a:cubicBezTo>
                    <a:pt x="33431" y="17713"/>
                    <a:pt x="32113" y="16427"/>
                    <a:pt x="30795" y="15173"/>
                  </a:cubicBezTo>
                  <a:cubicBezTo>
                    <a:pt x="30506" y="14916"/>
                    <a:pt x="30216" y="14659"/>
                    <a:pt x="29959" y="14370"/>
                  </a:cubicBezTo>
                  <a:cubicBezTo>
                    <a:pt x="30313" y="13823"/>
                    <a:pt x="31631" y="11669"/>
                    <a:pt x="31824" y="10448"/>
                  </a:cubicBezTo>
                  <a:cubicBezTo>
                    <a:pt x="31888" y="10159"/>
                    <a:pt x="31888" y="9805"/>
                    <a:pt x="31888" y="9451"/>
                  </a:cubicBezTo>
                  <a:cubicBezTo>
                    <a:pt x="31920" y="8487"/>
                    <a:pt x="31663" y="7458"/>
                    <a:pt x="31020" y="6751"/>
                  </a:cubicBezTo>
                  <a:cubicBezTo>
                    <a:pt x="30570" y="6301"/>
                    <a:pt x="29959" y="6076"/>
                    <a:pt x="29381" y="6076"/>
                  </a:cubicBezTo>
                  <a:cubicBezTo>
                    <a:pt x="28802" y="6076"/>
                    <a:pt x="28223" y="6301"/>
                    <a:pt x="27806" y="6783"/>
                  </a:cubicBezTo>
                  <a:cubicBezTo>
                    <a:pt x="27420" y="7266"/>
                    <a:pt x="27259" y="7973"/>
                    <a:pt x="27259" y="8744"/>
                  </a:cubicBezTo>
                  <a:cubicBezTo>
                    <a:pt x="27259" y="10159"/>
                    <a:pt x="27806" y="11830"/>
                    <a:pt x="28384" y="12698"/>
                  </a:cubicBezTo>
                  <a:cubicBezTo>
                    <a:pt x="28416" y="12762"/>
                    <a:pt x="28673" y="13084"/>
                    <a:pt x="28963" y="13437"/>
                  </a:cubicBezTo>
                  <a:cubicBezTo>
                    <a:pt x="28223" y="12762"/>
                    <a:pt x="27484" y="12087"/>
                    <a:pt x="26713" y="11477"/>
                  </a:cubicBezTo>
                  <a:cubicBezTo>
                    <a:pt x="25395" y="10351"/>
                    <a:pt x="24045" y="9323"/>
                    <a:pt x="22662" y="8423"/>
                  </a:cubicBezTo>
                  <a:cubicBezTo>
                    <a:pt x="22791" y="8230"/>
                    <a:pt x="24398" y="5755"/>
                    <a:pt x="24623" y="4373"/>
                  </a:cubicBezTo>
                  <a:cubicBezTo>
                    <a:pt x="24655" y="4083"/>
                    <a:pt x="24688" y="3730"/>
                    <a:pt x="24688" y="3408"/>
                  </a:cubicBezTo>
                  <a:cubicBezTo>
                    <a:pt x="24688" y="2412"/>
                    <a:pt x="24463" y="1383"/>
                    <a:pt x="23787" y="708"/>
                  </a:cubicBezTo>
                  <a:cubicBezTo>
                    <a:pt x="23337" y="226"/>
                    <a:pt x="22759" y="1"/>
                    <a:pt x="22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2"/>
            <p:cNvSpPr/>
            <p:nvPr/>
          </p:nvSpPr>
          <p:spPr>
            <a:xfrm>
              <a:off x="2159350" y="3969275"/>
              <a:ext cx="152725" cy="66725"/>
            </a:xfrm>
            <a:custGeom>
              <a:avLst/>
              <a:gdLst/>
              <a:ahLst/>
              <a:cxnLst/>
              <a:rect l="l" t="t" r="r" b="b"/>
              <a:pathLst>
                <a:path w="6109" h="2669" extrusionOk="0">
                  <a:moveTo>
                    <a:pt x="1" y="1"/>
                  </a:moveTo>
                  <a:lnTo>
                    <a:pt x="1" y="1"/>
                  </a:lnTo>
                  <a:cubicBezTo>
                    <a:pt x="33" y="515"/>
                    <a:pt x="194" y="1030"/>
                    <a:pt x="547" y="1415"/>
                  </a:cubicBezTo>
                  <a:cubicBezTo>
                    <a:pt x="1287" y="2347"/>
                    <a:pt x="2701" y="2669"/>
                    <a:pt x="3890" y="2669"/>
                  </a:cubicBezTo>
                  <a:lnTo>
                    <a:pt x="4115" y="2669"/>
                  </a:lnTo>
                  <a:cubicBezTo>
                    <a:pt x="4662" y="2637"/>
                    <a:pt x="5401" y="2412"/>
                    <a:pt x="6108" y="2155"/>
                  </a:cubicBezTo>
                  <a:lnTo>
                    <a:pt x="4276" y="2155"/>
                  </a:lnTo>
                  <a:cubicBezTo>
                    <a:pt x="2508" y="2155"/>
                    <a:pt x="965" y="13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2"/>
            <p:cNvSpPr/>
            <p:nvPr/>
          </p:nvSpPr>
          <p:spPr>
            <a:xfrm>
              <a:off x="2104725" y="3692850"/>
              <a:ext cx="29750" cy="98050"/>
            </a:xfrm>
            <a:custGeom>
              <a:avLst/>
              <a:gdLst/>
              <a:ahLst/>
              <a:cxnLst/>
              <a:rect l="l" t="t" r="r" b="b"/>
              <a:pathLst>
                <a:path w="1190" h="3922" extrusionOk="0">
                  <a:moveTo>
                    <a:pt x="1189" y="0"/>
                  </a:moveTo>
                  <a:cubicBezTo>
                    <a:pt x="1093" y="32"/>
                    <a:pt x="997" y="97"/>
                    <a:pt x="900" y="161"/>
                  </a:cubicBezTo>
                  <a:cubicBezTo>
                    <a:pt x="289" y="547"/>
                    <a:pt x="0" y="1222"/>
                    <a:pt x="0" y="1865"/>
                  </a:cubicBezTo>
                  <a:cubicBezTo>
                    <a:pt x="0" y="2379"/>
                    <a:pt x="161" y="2893"/>
                    <a:pt x="514" y="3343"/>
                  </a:cubicBezTo>
                  <a:cubicBezTo>
                    <a:pt x="707" y="3568"/>
                    <a:pt x="932" y="3761"/>
                    <a:pt x="1189" y="3922"/>
                  </a:cubicBezTo>
                  <a:lnTo>
                    <a:pt x="1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2"/>
            <p:cNvSpPr/>
            <p:nvPr/>
          </p:nvSpPr>
          <p:spPr>
            <a:xfrm>
              <a:off x="2091050" y="3538550"/>
              <a:ext cx="43425" cy="60300"/>
            </a:xfrm>
            <a:custGeom>
              <a:avLst/>
              <a:gdLst/>
              <a:ahLst/>
              <a:cxnLst/>
              <a:rect l="l" t="t" r="r" b="b"/>
              <a:pathLst>
                <a:path w="1737" h="2412" extrusionOk="0">
                  <a:moveTo>
                    <a:pt x="1736" y="0"/>
                  </a:moveTo>
                  <a:cubicBezTo>
                    <a:pt x="1094" y="772"/>
                    <a:pt x="483" y="1479"/>
                    <a:pt x="1" y="2090"/>
                  </a:cubicBezTo>
                  <a:cubicBezTo>
                    <a:pt x="547" y="2283"/>
                    <a:pt x="1158" y="2379"/>
                    <a:pt x="1736" y="2411"/>
                  </a:cubicBezTo>
                  <a:lnTo>
                    <a:pt x="1736" y="1576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2"/>
            <p:cNvSpPr/>
            <p:nvPr/>
          </p:nvSpPr>
          <p:spPr>
            <a:xfrm>
              <a:off x="1844350" y="3120675"/>
              <a:ext cx="110925" cy="121375"/>
            </a:xfrm>
            <a:custGeom>
              <a:avLst/>
              <a:gdLst/>
              <a:ahLst/>
              <a:cxnLst/>
              <a:rect l="l" t="t" r="r" b="b"/>
              <a:pathLst>
                <a:path w="4437" h="4855" extrusionOk="0">
                  <a:moveTo>
                    <a:pt x="2058" y="0"/>
                  </a:moveTo>
                  <a:cubicBezTo>
                    <a:pt x="1897" y="0"/>
                    <a:pt x="1768" y="0"/>
                    <a:pt x="1640" y="32"/>
                  </a:cubicBezTo>
                  <a:cubicBezTo>
                    <a:pt x="611" y="257"/>
                    <a:pt x="0" y="1158"/>
                    <a:pt x="0" y="2122"/>
                  </a:cubicBezTo>
                  <a:cubicBezTo>
                    <a:pt x="0" y="2379"/>
                    <a:pt x="32" y="2604"/>
                    <a:pt x="129" y="2861"/>
                  </a:cubicBezTo>
                  <a:cubicBezTo>
                    <a:pt x="418" y="3729"/>
                    <a:pt x="1158" y="4372"/>
                    <a:pt x="1993" y="4854"/>
                  </a:cubicBezTo>
                  <a:cubicBezTo>
                    <a:pt x="2958" y="3311"/>
                    <a:pt x="3826" y="1961"/>
                    <a:pt x="4436" y="965"/>
                  </a:cubicBezTo>
                  <a:cubicBezTo>
                    <a:pt x="3665" y="386"/>
                    <a:pt x="2829" y="0"/>
                    <a:pt x="2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2"/>
            <p:cNvSpPr/>
            <p:nvPr/>
          </p:nvSpPr>
          <p:spPr>
            <a:xfrm>
              <a:off x="2971000" y="4123575"/>
              <a:ext cx="423525" cy="440400"/>
            </a:xfrm>
            <a:custGeom>
              <a:avLst/>
              <a:gdLst/>
              <a:ahLst/>
              <a:cxnLst/>
              <a:rect l="l" t="t" r="r" b="b"/>
              <a:pathLst>
                <a:path w="16941" h="17616" extrusionOk="0">
                  <a:moveTo>
                    <a:pt x="16941" y="1"/>
                  </a:moveTo>
                  <a:cubicBezTo>
                    <a:pt x="16941" y="1"/>
                    <a:pt x="9290" y="226"/>
                    <a:pt x="4630" y="5112"/>
                  </a:cubicBezTo>
                  <a:cubicBezTo>
                    <a:pt x="65" y="9837"/>
                    <a:pt x="1" y="17230"/>
                    <a:pt x="1" y="17584"/>
                  </a:cubicBezTo>
                  <a:lnTo>
                    <a:pt x="1" y="17616"/>
                  </a:lnTo>
                  <a:cubicBezTo>
                    <a:pt x="1" y="17616"/>
                    <a:pt x="7651" y="17359"/>
                    <a:pt x="12312" y="12505"/>
                  </a:cubicBezTo>
                  <a:cubicBezTo>
                    <a:pt x="16877" y="7780"/>
                    <a:pt x="16941" y="354"/>
                    <a:pt x="16941" y="33"/>
                  </a:cubicBezTo>
                  <a:lnTo>
                    <a:pt x="16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2"/>
            <p:cNvSpPr/>
            <p:nvPr/>
          </p:nvSpPr>
          <p:spPr>
            <a:xfrm>
              <a:off x="2693750" y="3458200"/>
              <a:ext cx="388975" cy="1053550"/>
            </a:xfrm>
            <a:custGeom>
              <a:avLst/>
              <a:gdLst/>
              <a:ahLst/>
              <a:cxnLst/>
              <a:rect l="l" t="t" r="r" b="b"/>
              <a:pathLst>
                <a:path w="15559" h="42142" extrusionOk="0">
                  <a:moveTo>
                    <a:pt x="7458" y="0"/>
                  </a:moveTo>
                  <a:lnTo>
                    <a:pt x="7523" y="14465"/>
                  </a:lnTo>
                  <a:lnTo>
                    <a:pt x="2733" y="10318"/>
                  </a:lnTo>
                  <a:lnTo>
                    <a:pt x="2412" y="10672"/>
                  </a:lnTo>
                  <a:lnTo>
                    <a:pt x="7523" y="15108"/>
                  </a:lnTo>
                  <a:lnTo>
                    <a:pt x="7555" y="25426"/>
                  </a:lnTo>
                  <a:lnTo>
                    <a:pt x="322" y="19030"/>
                  </a:lnTo>
                  <a:lnTo>
                    <a:pt x="1" y="19383"/>
                  </a:lnTo>
                  <a:lnTo>
                    <a:pt x="7555" y="26069"/>
                  </a:lnTo>
                  <a:lnTo>
                    <a:pt x="7587" y="35455"/>
                  </a:lnTo>
                  <a:lnTo>
                    <a:pt x="2155" y="31212"/>
                  </a:lnTo>
                  <a:lnTo>
                    <a:pt x="1865" y="31566"/>
                  </a:lnTo>
                  <a:lnTo>
                    <a:pt x="7619" y="36098"/>
                  </a:lnTo>
                  <a:lnTo>
                    <a:pt x="7619" y="42141"/>
                  </a:lnTo>
                  <a:lnTo>
                    <a:pt x="8101" y="42141"/>
                  </a:lnTo>
                  <a:lnTo>
                    <a:pt x="8069" y="31534"/>
                  </a:lnTo>
                  <a:lnTo>
                    <a:pt x="15559" y="24783"/>
                  </a:lnTo>
                  <a:lnTo>
                    <a:pt x="15237" y="24430"/>
                  </a:lnTo>
                  <a:lnTo>
                    <a:pt x="8069" y="30891"/>
                  </a:lnTo>
                  <a:lnTo>
                    <a:pt x="8037" y="22051"/>
                  </a:lnTo>
                  <a:lnTo>
                    <a:pt x="8069" y="22083"/>
                  </a:lnTo>
                  <a:lnTo>
                    <a:pt x="14402" y="12794"/>
                  </a:lnTo>
                  <a:lnTo>
                    <a:pt x="14016" y="12536"/>
                  </a:lnTo>
                  <a:lnTo>
                    <a:pt x="8037" y="21280"/>
                  </a:lnTo>
                  <a:lnTo>
                    <a:pt x="79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2"/>
            <p:cNvSpPr/>
            <p:nvPr/>
          </p:nvSpPr>
          <p:spPr>
            <a:xfrm>
              <a:off x="2391600" y="4114750"/>
              <a:ext cx="416300" cy="462900"/>
            </a:xfrm>
            <a:custGeom>
              <a:avLst/>
              <a:gdLst/>
              <a:ahLst/>
              <a:cxnLst/>
              <a:rect l="l" t="t" r="r" b="b"/>
              <a:pathLst>
                <a:path w="16652" h="18516" extrusionOk="0">
                  <a:moveTo>
                    <a:pt x="354" y="0"/>
                  </a:moveTo>
                  <a:lnTo>
                    <a:pt x="1" y="322"/>
                  </a:lnTo>
                  <a:lnTo>
                    <a:pt x="5433" y="6397"/>
                  </a:lnTo>
                  <a:lnTo>
                    <a:pt x="1994" y="6429"/>
                  </a:lnTo>
                  <a:lnTo>
                    <a:pt x="1994" y="6911"/>
                  </a:lnTo>
                  <a:lnTo>
                    <a:pt x="5851" y="6879"/>
                  </a:lnTo>
                  <a:lnTo>
                    <a:pt x="9676" y="11122"/>
                  </a:lnTo>
                  <a:lnTo>
                    <a:pt x="4308" y="11122"/>
                  </a:lnTo>
                  <a:lnTo>
                    <a:pt x="4308" y="11604"/>
                  </a:lnTo>
                  <a:lnTo>
                    <a:pt x="10094" y="11604"/>
                  </a:lnTo>
                  <a:lnTo>
                    <a:pt x="13566" y="15494"/>
                  </a:lnTo>
                  <a:lnTo>
                    <a:pt x="9773" y="15719"/>
                  </a:lnTo>
                  <a:lnTo>
                    <a:pt x="9805" y="16201"/>
                  </a:lnTo>
                  <a:lnTo>
                    <a:pt x="13983" y="15944"/>
                  </a:lnTo>
                  <a:lnTo>
                    <a:pt x="16298" y="18515"/>
                  </a:lnTo>
                  <a:lnTo>
                    <a:pt x="16651" y="18194"/>
                  </a:lnTo>
                  <a:lnTo>
                    <a:pt x="12569" y="13661"/>
                  </a:lnTo>
                  <a:lnTo>
                    <a:pt x="13244" y="7875"/>
                  </a:lnTo>
                  <a:lnTo>
                    <a:pt x="12762" y="7843"/>
                  </a:lnTo>
                  <a:lnTo>
                    <a:pt x="12151" y="13179"/>
                  </a:lnTo>
                  <a:lnTo>
                    <a:pt x="8937" y="9579"/>
                  </a:lnTo>
                  <a:lnTo>
                    <a:pt x="8133" y="3118"/>
                  </a:lnTo>
                  <a:lnTo>
                    <a:pt x="7651" y="3150"/>
                  </a:lnTo>
                  <a:lnTo>
                    <a:pt x="8390" y="8936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2"/>
            <p:cNvSpPr/>
            <p:nvPr/>
          </p:nvSpPr>
          <p:spPr>
            <a:xfrm>
              <a:off x="2967000" y="4119550"/>
              <a:ext cx="431550" cy="448450"/>
            </a:xfrm>
            <a:custGeom>
              <a:avLst/>
              <a:gdLst/>
              <a:ahLst/>
              <a:cxnLst/>
              <a:rect l="l" t="t" r="r" b="b"/>
              <a:pathLst>
                <a:path w="17262" h="17938" extrusionOk="0">
                  <a:moveTo>
                    <a:pt x="16940" y="1"/>
                  </a:moveTo>
                  <a:lnTo>
                    <a:pt x="11283" y="5883"/>
                  </a:lnTo>
                  <a:lnTo>
                    <a:pt x="10961" y="2444"/>
                  </a:lnTo>
                  <a:lnTo>
                    <a:pt x="10479" y="2476"/>
                  </a:lnTo>
                  <a:lnTo>
                    <a:pt x="10833" y="6333"/>
                  </a:lnTo>
                  <a:lnTo>
                    <a:pt x="6879" y="10448"/>
                  </a:lnTo>
                  <a:lnTo>
                    <a:pt x="6461" y="5080"/>
                  </a:lnTo>
                  <a:lnTo>
                    <a:pt x="5979" y="5112"/>
                  </a:lnTo>
                  <a:lnTo>
                    <a:pt x="6429" y="10930"/>
                  </a:lnTo>
                  <a:lnTo>
                    <a:pt x="2797" y="14659"/>
                  </a:lnTo>
                  <a:lnTo>
                    <a:pt x="2314" y="10898"/>
                  </a:lnTo>
                  <a:lnTo>
                    <a:pt x="1832" y="10962"/>
                  </a:lnTo>
                  <a:lnTo>
                    <a:pt x="2379" y="15109"/>
                  </a:lnTo>
                  <a:lnTo>
                    <a:pt x="0" y="17584"/>
                  </a:lnTo>
                  <a:lnTo>
                    <a:pt x="321" y="17938"/>
                  </a:lnTo>
                  <a:lnTo>
                    <a:pt x="4565" y="13534"/>
                  </a:lnTo>
                  <a:lnTo>
                    <a:pt x="10351" y="13759"/>
                  </a:lnTo>
                  <a:lnTo>
                    <a:pt x="10383" y="13277"/>
                  </a:lnTo>
                  <a:lnTo>
                    <a:pt x="5015" y="13084"/>
                  </a:lnTo>
                  <a:lnTo>
                    <a:pt x="8358" y="9580"/>
                  </a:lnTo>
                  <a:lnTo>
                    <a:pt x="8358" y="9612"/>
                  </a:lnTo>
                  <a:lnTo>
                    <a:pt x="14754" y="8294"/>
                  </a:lnTo>
                  <a:lnTo>
                    <a:pt x="14658" y="7844"/>
                  </a:lnTo>
                  <a:lnTo>
                    <a:pt x="8936" y="9001"/>
                  </a:lnTo>
                  <a:lnTo>
                    <a:pt x="17262" y="322"/>
                  </a:lnTo>
                  <a:lnTo>
                    <a:pt x="16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2"/>
            <p:cNvSpPr/>
            <p:nvPr/>
          </p:nvSpPr>
          <p:spPr>
            <a:xfrm>
              <a:off x="3413000" y="3916250"/>
              <a:ext cx="1215075" cy="654150"/>
            </a:xfrm>
            <a:custGeom>
              <a:avLst/>
              <a:gdLst/>
              <a:ahLst/>
              <a:cxnLst/>
              <a:rect l="l" t="t" r="r" b="b"/>
              <a:pathLst>
                <a:path w="48603" h="26166" extrusionOk="0">
                  <a:moveTo>
                    <a:pt x="5593" y="0"/>
                  </a:moveTo>
                  <a:lnTo>
                    <a:pt x="5593" y="12697"/>
                  </a:lnTo>
                  <a:cubicBezTo>
                    <a:pt x="5593" y="16812"/>
                    <a:pt x="4211" y="20862"/>
                    <a:pt x="1640" y="24109"/>
                  </a:cubicBezTo>
                  <a:lnTo>
                    <a:pt x="0" y="26166"/>
                  </a:lnTo>
                  <a:lnTo>
                    <a:pt x="48602" y="26166"/>
                  </a:lnTo>
                  <a:lnTo>
                    <a:pt x="46963" y="24109"/>
                  </a:lnTo>
                  <a:cubicBezTo>
                    <a:pt x="44392" y="20862"/>
                    <a:pt x="42977" y="16812"/>
                    <a:pt x="42977" y="12697"/>
                  </a:cubicBezTo>
                  <a:lnTo>
                    <a:pt x="4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2"/>
            <p:cNvSpPr/>
            <p:nvPr/>
          </p:nvSpPr>
          <p:spPr>
            <a:xfrm>
              <a:off x="3404950" y="3908200"/>
              <a:ext cx="1231150" cy="669450"/>
            </a:xfrm>
            <a:custGeom>
              <a:avLst/>
              <a:gdLst/>
              <a:ahLst/>
              <a:cxnLst/>
              <a:rect l="l" t="t" r="r" b="b"/>
              <a:pathLst>
                <a:path w="49246" h="26778" extrusionOk="0">
                  <a:moveTo>
                    <a:pt x="43010" y="612"/>
                  </a:moveTo>
                  <a:lnTo>
                    <a:pt x="43010" y="13019"/>
                  </a:lnTo>
                  <a:cubicBezTo>
                    <a:pt x="43010" y="17230"/>
                    <a:pt x="44456" y="21313"/>
                    <a:pt x="47060" y="24591"/>
                  </a:cubicBezTo>
                  <a:lnTo>
                    <a:pt x="48314" y="26199"/>
                  </a:lnTo>
                  <a:lnTo>
                    <a:pt x="901" y="26199"/>
                  </a:lnTo>
                  <a:lnTo>
                    <a:pt x="2187" y="24591"/>
                  </a:lnTo>
                  <a:cubicBezTo>
                    <a:pt x="4790" y="21313"/>
                    <a:pt x="6205" y="17230"/>
                    <a:pt x="6205" y="13019"/>
                  </a:cubicBezTo>
                  <a:lnTo>
                    <a:pt x="6205" y="612"/>
                  </a:lnTo>
                  <a:close/>
                  <a:moveTo>
                    <a:pt x="5915" y="1"/>
                  </a:moveTo>
                  <a:cubicBezTo>
                    <a:pt x="5851" y="1"/>
                    <a:pt x="5755" y="33"/>
                    <a:pt x="5722" y="97"/>
                  </a:cubicBezTo>
                  <a:cubicBezTo>
                    <a:pt x="5658" y="162"/>
                    <a:pt x="5626" y="226"/>
                    <a:pt x="5626" y="322"/>
                  </a:cubicBezTo>
                  <a:lnTo>
                    <a:pt x="5626" y="13019"/>
                  </a:lnTo>
                  <a:cubicBezTo>
                    <a:pt x="5626" y="17070"/>
                    <a:pt x="4244" y="21056"/>
                    <a:pt x="1704" y="24238"/>
                  </a:cubicBezTo>
                  <a:lnTo>
                    <a:pt x="65" y="26295"/>
                  </a:lnTo>
                  <a:cubicBezTo>
                    <a:pt x="1" y="26392"/>
                    <a:pt x="1" y="26520"/>
                    <a:pt x="33" y="26617"/>
                  </a:cubicBezTo>
                  <a:cubicBezTo>
                    <a:pt x="97" y="26713"/>
                    <a:pt x="194" y="26777"/>
                    <a:pt x="322" y="26777"/>
                  </a:cubicBezTo>
                  <a:lnTo>
                    <a:pt x="48924" y="26777"/>
                  </a:lnTo>
                  <a:cubicBezTo>
                    <a:pt x="49021" y="26777"/>
                    <a:pt x="49149" y="26713"/>
                    <a:pt x="49182" y="26617"/>
                  </a:cubicBezTo>
                  <a:cubicBezTo>
                    <a:pt x="49246" y="26520"/>
                    <a:pt x="49214" y="26392"/>
                    <a:pt x="49149" y="26295"/>
                  </a:cubicBezTo>
                  <a:lnTo>
                    <a:pt x="47510" y="24238"/>
                  </a:lnTo>
                  <a:cubicBezTo>
                    <a:pt x="44971" y="21056"/>
                    <a:pt x="43621" y="17070"/>
                    <a:pt x="43621" y="13019"/>
                  </a:cubicBezTo>
                  <a:lnTo>
                    <a:pt x="43621" y="322"/>
                  </a:lnTo>
                  <a:cubicBezTo>
                    <a:pt x="43621" y="226"/>
                    <a:pt x="43589" y="162"/>
                    <a:pt x="43524" y="97"/>
                  </a:cubicBezTo>
                  <a:cubicBezTo>
                    <a:pt x="43460" y="33"/>
                    <a:pt x="43396" y="1"/>
                    <a:pt x="4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2"/>
            <p:cNvSpPr/>
            <p:nvPr/>
          </p:nvSpPr>
          <p:spPr>
            <a:xfrm>
              <a:off x="3503800" y="4023125"/>
              <a:ext cx="1032675" cy="432375"/>
            </a:xfrm>
            <a:custGeom>
              <a:avLst/>
              <a:gdLst/>
              <a:ahLst/>
              <a:cxnLst/>
              <a:rect l="l" t="t" r="r" b="b"/>
              <a:pathLst>
                <a:path w="41307" h="17295" extrusionOk="0">
                  <a:moveTo>
                    <a:pt x="2251" y="1"/>
                  </a:moveTo>
                  <a:lnTo>
                    <a:pt x="2251" y="8422"/>
                  </a:lnTo>
                  <a:cubicBezTo>
                    <a:pt x="2251" y="11540"/>
                    <a:pt x="1479" y="14594"/>
                    <a:pt x="0" y="17294"/>
                  </a:cubicBezTo>
                  <a:lnTo>
                    <a:pt x="41306" y="17294"/>
                  </a:lnTo>
                  <a:cubicBezTo>
                    <a:pt x="39860" y="14594"/>
                    <a:pt x="39056" y="11540"/>
                    <a:pt x="39056" y="8422"/>
                  </a:cubicBezTo>
                  <a:lnTo>
                    <a:pt x="390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2"/>
            <p:cNvSpPr/>
            <p:nvPr/>
          </p:nvSpPr>
          <p:spPr>
            <a:xfrm>
              <a:off x="3495775" y="4023125"/>
              <a:ext cx="1049525" cy="432375"/>
            </a:xfrm>
            <a:custGeom>
              <a:avLst/>
              <a:gdLst/>
              <a:ahLst/>
              <a:cxnLst/>
              <a:rect l="l" t="t" r="r" b="b"/>
              <a:pathLst>
                <a:path w="41981" h="17295" extrusionOk="0">
                  <a:moveTo>
                    <a:pt x="2282" y="1"/>
                  </a:moveTo>
                  <a:lnTo>
                    <a:pt x="2282" y="6140"/>
                  </a:lnTo>
                  <a:lnTo>
                    <a:pt x="2282" y="8422"/>
                  </a:lnTo>
                  <a:cubicBezTo>
                    <a:pt x="2282" y="11540"/>
                    <a:pt x="1479" y="14594"/>
                    <a:pt x="0" y="17294"/>
                  </a:cubicBezTo>
                  <a:lnTo>
                    <a:pt x="321" y="17294"/>
                  </a:lnTo>
                  <a:cubicBezTo>
                    <a:pt x="1800" y="14594"/>
                    <a:pt x="2572" y="11540"/>
                    <a:pt x="2572" y="8422"/>
                  </a:cubicBezTo>
                  <a:lnTo>
                    <a:pt x="2572" y="1"/>
                  </a:lnTo>
                  <a:close/>
                  <a:moveTo>
                    <a:pt x="39377" y="1"/>
                  </a:moveTo>
                  <a:lnTo>
                    <a:pt x="39377" y="8422"/>
                  </a:lnTo>
                  <a:cubicBezTo>
                    <a:pt x="39377" y="11540"/>
                    <a:pt x="40181" y="14594"/>
                    <a:pt x="41627" y="17294"/>
                  </a:cubicBezTo>
                  <a:lnTo>
                    <a:pt x="41981" y="17294"/>
                  </a:lnTo>
                  <a:cubicBezTo>
                    <a:pt x="40470" y="14594"/>
                    <a:pt x="39666" y="11540"/>
                    <a:pt x="39666" y="8422"/>
                  </a:cubicBezTo>
                  <a:lnTo>
                    <a:pt x="39666" y="6140"/>
                  </a:lnTo>
                  <a:lnTo>
                    <a:pt x="39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2"/>
            <p:cNvSpPr/>
            <p:nvPr/>
          </p:nvSpPr>
          <p:spPr>
            <a:xfrm>
              <a:off x="3552825" y="3963650"/>
              <a:ext cx="934625" cy="134250"/>
            </a:xfrm>
            <a:custGeom>
              <a:avLst/>
              <a:gdLst/>
              <a:ahLst/>
              <a:cxnLst/>
              <a:rect l="l" t="t" r="r" b="b"/>
              <a:pathLst>
                <a:path w="37385" h="5370" extrusionOk="0">
                  <a:moveTo>
                    <a:pt x="0" y="1"/>
                  </a:moveTo>
                  <a:lnTo>
                    <a:pt x="0" y="5369"/>
                  </a:lnTo>
                  <a:lnTo>
                    <a:pt x="37384" y="5369"/>
                  </a:lnTo>
                  <a:lnTo>
                    <a:pt x="37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2"/>
            <p:cNvSpPr/>
            <p:nvPr/>
          </p:nvSpPr>
          <p:spPr>
            <a:xfrm>
              <a:off x="3545600" y="3956425"/>
              <a:ext cx="949875" cy="148700"/>
            </a:xfrm>
            <a:custGeom>
              <a:avLst/>
              <a:gdLst/>
              <a:ahLst/>
              <a:cxnLst/>
              <a:rect l="l" t="t" r="r" b="b"/>
              <a:pathLst>
                <a:path w="37995" h="5948" extrusionOk="0">
                  <a:moveTo>
                    <a:pt x="37384" y="579"/>
                  </a:moveTo>
                  <a:lnTo>
                    <a:pt x="37384" y="5369"/>
                  </a:lnTo>
                  <a:lnTo>
                    <a:pt x="579" y="5369"/>
                  </a:lnTo>
                  <a:lnTo>
                    <a:pt x="579" y="579"/>
                  </a:lnTo>
                  <a:close/>
                  <a:moveTo>
                    <a:pt x="289" y="1"/>
                  </a:moveTo>
                  <a:cubicBezTo>
                    <a:pt x="225" y="1"/>
                    <a:pt x="129" y="33"/>
                    <a:pt x="96" y="97"/>
                  </a:cubicBezTo>
                  <a:cubicBezTo>
                    <a:pt x="32" y="129"/>
                    <a:pt x="0" y="226"/>
                    <a:pt x="0" y="290"/>
                  </a:cubicBezTo>
                  <a:lnTo>
                    <a:pt x="0" y="5658"/>
                  </a:lnTo>
                  <a:cubicBezTo>
                    <a:pt x="0" y="5722"/>
                    <a:pt x="32" y="5819"/>
                    <a:pt x="96" y="5851"/>
                  </a:cubicBezTo>
                  <a:cubicBezTo>
                    <a:pt x="129" y="5915"/>
                    <a:pt x="225" y="5947"/>
                    <a:pt x="289" y="5947"/>
                  </a:cubicBezTo>
                  <a:lnTo>
                    <a:pt x="37673" y="5947"/>
                  </a:lnTo>
                  <a:cubicBezTo>
                    <a:pt x="37770" y="5947"/>
                    <a:pt x="37834" y="5915"/>
                    <a:pt x="37898" y="5851"/>
                  </a:cubicBezTo>
                  <a:cubicBezTo>
                    <a:pt x="37963" y="5819"/>
                    <a:pt x="37995" y="5722"/>
                    <a:pt x="37995" y="5658"/>
                  </a:cubicBezTo>
                  <a:lnTo>
                    <a:pt x="37995" y="290"/>
                  </a:lnTo>
                  <a:cubicBezTo>
                    <a:pt x="37995" y="226"/>
                    <a:pt x="37963" y="129"/>
                    <a:pt x="37898" y="97"/>
                  </a:cubicBezTo>
                  <a:cubicBezTo>
                    <a:pt x="37834" y="33"/>
                    <a:pt x="37770" y="1"/>
                    <a:pt x="37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2"/>
            <p:cNvSpPr/>
            <p:nvPr/>
          </p:nvSpPr>
          <p:spPr>
            <a:xfrm>
              <a:off x="2141675" y="3577925"/>
              <a:ext cx="3757700" cy="438000"/>
            </a:xfrm>
            <a:custGeom>
              <a:avLst/>
              <a:gdLst/>
              <a:ahLst/>
              <a:cxnLst/>
              <a:rect l="l" t="t" r="r" b="b"/>
              <a:pathLst>
                <a:path w="150308" h="17520" extrusionOk="0">
                  <a:moveTo>
                    <a:pt x="1" y="1"/>
                  </a:moveTo>
                  <a:lnTo>
                    <a:pt x="1" y="12537"/>
                  </a:lnTo>
                  <a:cubicBezTo>
                    <a:pt x="1" y="15301"/>
                    <a:pt x="2219" y="17519"/>
                    <a:pt x="4983" y="17519"/>
                  </a:cubicBezTo>
                  <a:lnTo>
                    <a:pt x="145326" y="17519"/>
                  </a:lnTo>
                  <a:cubicBezTo>
                    <a:pt x="148058" y="17519"/>
                    <a:pt x="150308" y="15301"/>
                    <a:pt x="150308" y="12537"/>
                  </a:cubicBezTo>
                  <a:lnTo>
                    <a:pt x="1503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2"/>
            <p:cNvSpPr/>
            <p:nvPr/>
          </p:nvSpPr>
          <p:spPr>
            <a:xfrm>
              <a:off x="2134450" y="3570700"/>
              <a:ext cx="3772175" cy="452450"/>
            </a:xfrm>
            <a:custGeom>
              <a:avLst/>
              <a:gdLst/>
              <a:ahLst/>
              <a:cxnLst/>
              <a:rect l="l" t="t" r="r" b="b"/>
              <a:pathLst>
                <a:path w="150887" h="18098" extrusionOk="0">
                  <a:moveTo>
                    <a:pt x="150308" y="579"/>
                  </a:moveTo>
                  <a:lnTo>
                    <a:pt x="150308" y="12826"/>
                  </a:lnTo>
                  <a:cubicBezTo>
                    <a:pt x="150308" y="14144"/>
                    <a:pt x="149761" y="15301"/>
                    <a:pt x="148925" y="16137"/>
                  </a:cubicBezTo>
                  <a:cubicBezTo>
                    <a:pt x="148057" y="17005"/>
                    <a:pt x="146900" y="17519"/>
                    <a:pt x="145615" y="17519"/>
                  </a:cubicBezTo>
                  <a:lnTo>
                    <a:pt x="5272" y="17519"/>
                  </a:lnTo>
                  <a:cubicBezTo>
                    <a:pt x="3986" y="17519"/>
                    <a:pt x="2797" y="17005"/>
                    <a:pt x="1961" y="16137"/>
                  </a:cubicBezTo>
                  <a:cubicBezTo>
                    <a:pt x="1093" y="15301"/>
                    <a:pt x="579" y="14144"/>
                    <a:pt x="579" y="12826"/>
                  </a:cubicBezTo>
                  <a:lnTo>
                    <a:pt x="579" y="579"/>
                  </a:lnTo>
                  <a:close/>
                  <a:moveTo>
                    <a:pt x="290" y="0"/>
                  </a:moveTo>
                  <a:cubicBezTo>
                    <a:pt x="193" y="0"/>
                    <a:pt x="129" y="32"/>
                    <a:pt x="65" y="97"/>
                  </a:cubicBezTo>
                  <a:cubicBezTo>
                    <a:pt x="33" y="129"/>
                    <a:pt x="0" y="225"/>
                    <a:pt x="0" y="290"/>
                  </a:cubicBezTo>
                  <a:lnTo>
                    <a:pt x="0" y="12826"/>
                  </a:lnTo>
                  <a:cubicBezTo>
                    <a:pt x="0" y="15751"/>
                    <a:pt x="2347" y="18098"/>
                    <a:pt x="5272" y="18098"/>
                  </a:cubicBezTo>
                  <a:lnTo>
                    <a:pt x="145615" y="18098"/>
                  </a:lnTo>
                  <a:cubicBezTo>
                    <a:pt x="148508" y="18098"/>
                    <a:pt x="150886" y="15751"/>
                    <a:pt x="150886" y="12826"/>
                  </a:cubicBezTo>
                  <a:lnTo>
                    <a:pt x="150886" y="290"/>
                  </a:lnTo>
                  <a:cubicBezTo>
                    <a:pt x="150886" y="225"/>
                    <a:pt x="150854" y="129"/>
                    <a:pt x="150790" y="97"/>
                  </a:cubicBezTo>
                  <a:cubicBezTo>
                    <a:pt x="150725" y="32"/>
                    <a:pt x="150661" y="0"/>
                    <a:pt x="150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2"/>
            <p:cNvSpPr/>
            <p:nvPr/>
          </p:nvSpPr>
          <p:spPr>
            <a:xfrm>
              <a:off x="2141675" y="1197625"/>
              <a:ext cx="3757700" cy="2818300"/>
            </a:xfrm>
            <a:custGeom>
              <a:avLst/>
              <a:gdLst/>
              <a:ahLst/>
              <a:cxnLst/>
              <a:rect l="l" t="t" r="r" b="b"/>
              <a:pathLst>
                <a:path w="150308" h="112732" extrusionOk="0">
                  <a:moveTo>
                    <a:pt x="142722" y="7008"/>
                  </a:moveTo>
                  <a:lnTo>
                    <a:pt x="142722" y="86662"/>
                  </a:lnTo>
                  <a:lnTo>
                    <a:pt x="7555" y="86662"/>
                  </a:lnTo>
                  <a:lnTo>
                    <a:pt x="7555" y="7008"/>
                  </a:lnTo>
                  <a:close/>
                  <a:moveTo>
                    <a:pt x="4983" y="1"/>
                  </a:moveTo>
                  <a:cubicBezTo>
                    <a:pt x="2219" y="1"/>
                    <a:pt x="1" y="2251"/>
                    <a:pt x="1" y="4983"/>
                  </a:cubicBezTo>
                  <a:lnTo>
                    <a:pt x="1" y="107749"/>
                  </a:lnTo>
                  <a:cubicBezTo>
                    <a:pt x="1" y="110513"/>
                    <a:pt x="2219" y="112731"/>
                    <a:pt x="4983" y="112731"/>
                  </a:cubicBezTo>
                  <a:lnTo>
                    <a:pt x="145326" y="112731"/>
                  </a:lnTo>
                  <a:cubicBezTo>
                    <a:pt x="148058" y="112731"/>
                    <a:pt x="150308" y="110513"/>
                    <a:pt x="150308" y="107749"/>
                  </a:cubicBezTo>
                  <a:lnTo>
                    <a:pt x="150308" y="4983"/>
                  </a:lnTo>
                  <a:cubicBezTo>
                    <a:pt x="150308" y="2251"/>
                    <a:pt x="148058" y="1"/>
                    <a:pt x="145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2"/>
            <p:cNvSpPr/>
            <p:nvPr/>
          </p:nvSpPr>
          <p:spPr>
            <a:xfrm>
              <a:off x="2134450" y="1190400"/>
              <a:ext cx="3772175" cy="2832750"/>
            </a:xfrm>
            <a:custGeom>
              <a:avLst/>
              <a:gdLst/>
              <a:ahLst/>
              <a:cxnLst/>
              <a:rect l="l" t="t" r="r" b="b"/>
              <a:pathLst>
                <a:path w="150887" h="113310" extrusionOk="0">
                  <a:moveTo>
                    <a:pt x="142722" y="7618"/>
                  </a:moveTo>
                  <a:lnTo>
                    <a:pt x="142722" y="86662"/>
                  </a:lnTo>
                  <a:lnTo>
                    <a:pt x="8133" y="86662"/>
                  </a:lnTo>
                  <a:lnTo>
                    <a:pt x="8133" y="7618"/>
                  </a:lnTo>
                  <a:close/>
                  <a:moveTo>
                    <a:pt x="7844" y="7008"/>
                  </a:moveTo>
                  <a:cubicBezTo>
                    <a:pt x="7779" y="7008"/>
                    <a:pt x="7683" y="7040"/>
                    <a:pt x="7651" y="7104"/>
                  </a:cubicBezTo>
                  <a:cubicBezTo>
                    <a:pt x="7587" y="7168"/>
                    <a:pt x="7554" y="7233"/>
                    <a:pt x="7554" y="7297"/>
                  </a:cubicBezTo>
                  <a:lnTo>
                    <a:pt x="7554" y="86951"/>
                  </a:lnTo>
                  <a:cubicBezTo>
                    <a:pt x="7554" y="87015"/>
                    <a:pt x="7587" y="87112"/>
                    <a:pt x="7651" y="87144"/>
                  </a:cubicBezTo>
                  <a:cubicBezTo>
                    <a:pt x="7683" y="87208"/>
                    <a:pt x="7779" y="87240"/>
                    <a:pt x="7844" y="87240"/>
                  </a:cubicBezTo>
                  <a:lnTo>
                    <a:pt x="143011" y="87240"/>
                  </a:lnTo>
                  <a:cubicBezTo>
                    <a:pt x="143107" y="87240"/>
                    <a:pt x="143172" y="87208"/>
                    <a:pt x="143236" y="87144"/>
                  </a:cubicBezTo>
                  <a:cubicBezTo>
                    <a:pt x="143300" y="87112"/>
                    <a:pt x="143332" y="87015"/>
                    <a:pt x="143332" y="86951"/>
                  </a:cubicBezTo>
                  <a:lnTo>
                    <a:pt x="143332" y="7297"/>
                  </a:lnTo>
                  <a:cubicBezTo>
                    <a:pt x="143332" y="7233"/>
                    <a:pt x="143300" y="7168"/>
                    <a:pt x="143236" y="7104"/>
                  </a:cubicBezTo>
                  <a:cubicBezTo>
                    <a:pt x="143172" y="7040"/>
                    <a:pt x="143107" y="7008"/>
                    <a:pt x="143011" y="7008"/>
                  </a:cubicBezTo>
                  <a:close/>
                  <a:moveTo>
                    <a:pt x="145615" y="579"/>
                  </a:moveTo>
                  <a:cubicBezTo>
                    <a:pt x="146900" y="579"/>
                    <a:pt x="148057" y="1125"/>
                    <a:pt x="148925" y="1961"/>
                  </a:cubicBezTo>
                  <a:cubicBezTo>
                    <a:pt x="149761" y="2829"/>
                    <a:pt x="150308" y="3986"/>
                    <a:pt x="150308" y="5272"/>
                  </a:cubicBezTo>
                  <a:lnTo>
                    <a:pt x="150308" y="108038"/>
                  </a:lnTo>
                  <a:cubicBezTo>
                    <a:pt x="150308" y="109356"/>
                    <a:pt x="149761" y="110513"/>
                    <a:pt x="148925" y="111349"/>
                  </a:cubicBezTo>
                  <a:cubicBezTo>
                    <a:pt x="148057" y="112217"/>
                    <a:pt x="146900" y="112731"/>
                    <a:pt x="145615" y="112731"/>
                  </a:cubicBezTo>
                  <a:lnTo>
                    <a:pt x="5272" y="112731"/>
                  </a:lnTo>
                  <a:cubicBezTo>
                    <a:pt x="3986" y="112731"/>
                    <a:pt x="2797" y="112217"/>
                    <a:pt x="1961" y="111349"/>
                  </a:cubicBezTo>
                  <a:cubicBezTo>
                    <a:pt x="1093" y="110513"/>
                    <a:pt x="579" y="109356"/>
                    <a:pt x="579" y="108038"/>
                  </a:cubicBezTo>
                  <a:lnTo>
                    <a:pt x="579" y="5272"/>
                  </a:lnTo>
                  <a:cubicBezTo>
                    <a:pt x="579" y="3986"/>
                    <a:pt x="1093" y="2829"/>
                    <a:pt x="1961" y="1961"/>
                  </a:cubicBezTo>
                  <a:cubicBezTo>
                    <a:pt x="2797" y="1125"/>
                    <a:pt x="3986" y="579"/>
                    <a:pt x="5272" y="579"/>
                  </a:cubicBezTo>
                  <a:close/>
                  <a:moveTo>
                    <a:pt x="5272" y="0"/>
                  </a:moveTo>
                  <a:cubicBezTo>
                    <a:pt x="2347" y="0"/>
                    <a:pt x="0" y="2379"/>
                    <a:pt x="0" y="5272"/>
                  </a:cubicBezTo>
                  <a:lnTo>
                    <a:pt x="0" y="108038"/>
                  </a:lnTo>
                  <a:cubicBezTo>
                    <a:pt x="0" y="110963"/>
                    <a:pt x="2347" y="113310"/>
                    <a:pt x="5272" y="113310"/>
                  </a:cubicBezTo>
                  <a:lnTo>
                    <a:pt x="145615" y="113310"/>
                  </a:lnTo>
                  <a:cubicBezTo>
                    <a:pt x="148508" y="113310"/>
                    <a:pt x="150886" y="110963"/>
                    <a:pt x="150886" y="108038"/>
                  </a:cubicBezTo>
                  <a:lnTo>
                    <a:pt x="150886" y="5272"/>
                  </a:lnTo>
                  <a:cubicBezTo>
                    <a:pt x="150886" y="2379"/>
                    <a:pt x="148508" y="0"/>
                    <a:pt x="14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2"/>
            <p:cNvSpPr/>
            <p:nvPr/>
          </p:nvSpPr>
          <p:spPr>
            <a:xfrm>
              <a:off x="3951400" y="3727400"/>
              <a:ext cx="138250" cy="139050"/>
            </a:xfrm>
            <a:custGeom>
              <a:avLst/>
              <a:gdLst/>
              <a:ahLst/>
              <a:cxnLst/>
              <a:rect l="l" t="t" r="r" b="b"/>
              <a:pathLst>
                <a:path w="5530" h="5562" extrusionOk="0">
                  <a:moveTo>
                    <a:pt x="2765" y="0"/>
                  </a:moveTo>
                  <a:cubicBezTo>
                    <a:pt x="1222" y="0"/>
                    <a:pt x="1" y="1254"/>
                    <a:pt x="1" y="2797"/>
                  </a:cubicBezTo>
                  <a:cubicBezTo>
                    <a:pt x="1" y="4308"/>
                    <a:pt x="1222" y="5561"/>
                    <a:pt x="2765" y="5561"/>
                  </a:cubicBezTo>
                  <a:cubicBezTo>
                    <a:pt x="4276" y="5561"/>
                    <a:pt x="5530" y="4308"/>
                    <a:pt x="5530" y="2797"/>
                  </a:cubicBezTo>
                  <a:cubicBezTo>
                    <a:pt x="5530" y="1254"/>
                    <a:pt x="4276" y="0"/>
                    <a:pt x="2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2"/>
            <p:cNvSpPr/>
            <p:nvPr/>
          </p:nvSpPr>
          <p:spPr>
            <a:xfrm>
              <a:off x="3943375" y="3720175"/>
              <a:ext cx="153525" cy="153500"/>
            </a:xfrm>
            <a:custGeom>
              <a:avLst/>
              <a:gdLst/>
              <a:ahLst/>
              <a:cxnLst/>
              <a:rect l="l" t="t" r="r" b="b"/>
              <a:pathLst>
                <a:path w="6141" h="6140" extrusionOk="0">
                  <a:moveTo>
                    <a:pt x="3086" y="579"/>
                  </a:moveTo>
                  <a:cubicBezTo>
                    <a:pt x="3761" y="579"/>
                    <a:pt x="4372" y="868"/>
                    <a:pt x="4822" y="1318"/>
                  </a:cubicBezTo>
                  <a:cubicBezTo>
                    <a:pt x="5272" y="1768"/>
                    <a:pt x="5561" y="2379"/>
                    <a:pt x="5561" y="3086"/>
                  </a:cubicBezTo>
                  <a:cubicBezTo>
                    <a:pt x="5561" y="3761"/>
                    <a:pt x="5272" y="4372"/>
                    <a:pt x="4822" y="4822"/>
                  </a:cubicBezTo>
                  <a:cubicBezTo>
                    <a:pt x="4372" y="5272"/>
                    <a:pt x="3761" y="5561"/>
                    <a:pt x="3086" y="5561"/>
                  </a:cubicBezTo>
                  <a:cubicBezTo>
                    <a:pt x="2379" y="5561"/>
                    <a:pt x="1768" y="5272"/>
                    <a:pt x="1318" y="4822"/>
                  </a:cubicBezTo>
                  <a:cubicBezTo>
                    <a:pt x="868" y="4372"/>
                    <a:pt x="611" y="3761"/>
                    <a:pt x="611" y="3086"/>
                  </a:cubicBezTo>
                  <a:cubicBezTo>
                    <a:pt x="611" y="2379"/>
                    <a:pt x="868" y="1768"/>
                    <a:pt x="1318" y="1318"/>
                  </a:cubicBezTo>
                  <a:cubicBezTo>
                    <a:pt x="1768" y="868"/>
                    <a:pt x="2379" y="579"/>
                    <a:pt x="3086" y="579"/>
                  </a:cubicBezTo>
                  <a:close/>
                  <a:moveTo>
                    <a:pt x="3086" y="0"/>
                  </a:moveTo>
                  <a:cubicBezTo>
                    <a:pt x="1383" y="0"/>
                    <a:pt x="0" y="1382"/>
                    <a:pt x="0" y="3086"/>
                  </a:cubicBezTo>
                  <a:cubicBezTo>
                    <a:pt x="0" y="4758"/>
                    <a:pt x="1383" y="6140"/>
                    <a:pt x="3086" y="6140"/>
                  </a:cubicBezTo>
                  <a:cubicBezTo>
                    <a:pt x="4758" y="6140"/>
                    <a:pt x="6140" y="4758"/>
                    <a:pt x="6140" y="3086"/>
                  </a:cubicBezTo>
                  <a:cubicBezTo>
                    <a:pt x="6140" y="1382"/>
                    <a:pt x="4758" y="0"/>
                    <a:pt x="3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2"/>
            <p:cNvSpPr/>
            <p:nvPr/>
          </p:nvSpPr>
          <p:spPr>
            <a:xfrm>
              <a:off x="3413000" y="4570400"/>
              <a:ext cx="1215075" cy="57075"/>
            </a:xfrm>
            <a:custGeom>
              <a:avLst/>
              <a:gdLst/>
              <a:ahLst/>
              <a:cxnLst/>
              <a:rect l="l" t="t" r="r" b="b"/>
              <a:pathLst>
                <a:path w="48603" h="2283" extrusionOk="0">
                  <a:moveTo>
                    <a:pt x="0" y="0"/>
                  </a:moveTo>
                  <a:lnTo>
                    <a:pt x="0" y="2282"/>
                  </a:lnTo>
                  <a:lnTo>
                    <a:pt x="48602" y="2282"/>
                  </a:lnTo>
                  <a:lnTo>
                    <a:pt x="486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2"/>
            <p:cNvSpPr/>
            <p:nvPr/>
          </p:nvSpPr>
          <p:spPr>
            <a:xfrm>
              <a:off x="3404950" y="4563150"/>
              <a:ext cx="1230350" cy="71550"/>
            </a:xfrm>
            <a:custGeom>
              <a:avLst/>
              <a:gdLst/>
              <a:ahLst/>
              <a:cxnLst/>
              <a:rect l="l" t="t" r="r" b="b"/>
              <a:pathLst>
                <a:path w="49214" h="2862" extrusionOk="0">
                  <a:moveTo>
                    <a:pt x="48635" y="579"/>
                  </a:moveTo>
                  <a:lnTo>
                    <a:pt x="48635" y="2251"/>
                  </a:lnTo>
                  <a:lnTo>
                    <a:pt x="611" y="2251"/>
                  </a:lnTo>
                  <a:lnTo>
                    <a:pt x="611" y="579"/>
                  </a:lnTo>
                  <a:close/>
                  <a:moveTo>
                    <a:pt x="322" y="1"/>
                  </a:moveTo>
                  <a:cubicBezTo>
                    <a:pt x="226" y="1"/>
                    <a:pt x="161" y="33"/>
                    <a:pt x="97" y="97"/>
                  </a:cubicBezTo>
                  <a:cubicBezTo>
                    <a:pt x="33" y="129"/>
                    <a:pt x="1" y="226"/>
                    <a:pt x="1" y="290"/>
                  </a:cubicBezTo>
                  <a:lnTo>
                    <a:pt x="1" y="2572"/>
                  </a:lnTo>
                  <a:cubicBezTo>
                    <a:pt x="1" y="2637"/>
                    <a:pt x="33" y="2701"/>
                    <a:pt x="97" y="2765"/>
                  </a:cubicBezTo>
                  <a:cubicBezTo>
                    <a:pt x="161" y="2829"/>
                    <a:pt x="226" y="2862"/>
                    <a:pt x="322" y="2862"/>
                  </a:cubicBezTo>
                  <a:lnTo>
                    <a:pt x="48924" y="2862"/>
                  </a:lnTo>
                  <a:cubicBezTo>
                    <a:pt x="49021" y="2862"/>
                    <a:pt x="49085" y="2829"/>
                    <a:pt x="49149" y="2765"/>
                  </a:cubicBezTo>
                  <a:cubicBezTo>
                    <a:pt x="49214" y="2701"/>
                    <a:pt x="49214" y="2637"/>
                    <a:pt x="49214" y="2572"/>
                  </a:cubicBezTo>
                  <a:lnTo>
                    <a:pt x="49214" y="290"/>
                  </a:lnTo>
                  <a:cubicBezTo>
                    <a:pt x="49214" y="226"/>
                    <a:pt x="49214" y="129"/>
                    <a:pt x="49149" y="97"/>
                  </a:cubicBezTo>
                  <a:cubicBezTo>
                    <a:pt x="49085" y="33"/>
                    <a:pt x="49021" y="1"/>
                    <a:pt x="4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2"/>
            <p:cNvSpPr/>
            <p:nvPr/>
          </p:nvSpPr>
          <p:spPr>
            <a:xfrm>
              <a:off x="2180250" y="2902900"/>
              <a:ext cx="162350" cy="178425"/>
            </a:xfrm>
            <a:custGeom>
              <a:avLst/>
              <a:gdLst/>
              <a:ahLst/>
              <a:cxnLst/>
              <a:rect l="l" t="t" r="r" b="b"/>
              <a:pathLst>
                <a:path w="6494" h="7137" extrusionOk="0">
                  <a:moveTo>
                    <a:pt x="2122" y="0"/>
                  </a:moveTo>
                  <a:lnTo>
                    <a:pt x="129" y="1897"/>
                  </a:lnTo>
                  <a:cubicBezTo>
                    <a:pt x="129" y="1897"/>
                    <a:pt x="1" y="3279"/>
                    <a:pt x="1286" y="5047"/>
                  </a:cubicBezTo>
                  <a:cubicBezTo>
                    <a:pt x="2540" y="6815"/>
                    <a:pt x="2797" y="7136"/>
                    <a:pt x="2797" y="7136"/>
                  </a:cubicBezTo>
                  <a:cubicBezTo>
                    <a:pt x="2797" y="7136"/>
                    <a:pt x="3247" y="6236"/>
                    <a:pt x="4244" y="5047"/>
                  </a:cubicBezTo>
                  <a:cubicBezTo>
                    <a:pt x="5272" y="3858"/>
                    <a:pt x="6494" y="2732"/>
                    <a:pt x="6494" y="2732"/>
                  </a:cubicBezTo>
                  <a:cubicBezTo>
                    <a:pt x="5980" y="547"/>
                    <a:pt x="2122" y="0"/>
                    <a:pt x="2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2"/>
            <p:cNvSpPr/>
            <p:nvPr/>
          </p:nvSpPr>
          <p:spPr>
            <a:xfrm>
              <a:off x="2177050" y="2895650"/>
              <a:ext cx="172800" cy="192900"/>
            </a:xfrm>
            <a:custGeom>
              <a:avLst/>
              <a:gdLst/>
              <a:ahLst/>
              <a:cxnLst/>
              <a:rect l="l" t="t" r="r" b="b"/>
              <a:pathLst>
                <a:path w="6912" h="7716" extrusionOk="0">
                  <a:moveTo>
                    <a:pt x="2356" y="566"/>
                  </a:moveTo>
                  <a:cubicBezTo>
                    <a:pt x="2682" y="623"/>
                    <a:pt x="3523" y="792"/>
                    <a:pt x="4340" y="1158"/>
                  </a:cubicBezTo>
                  <a:cubicBezTo>
                    <a:pt x="4790" y="1351"/>
                    <a:pt x="5272" y="1608"/>
                    <a:pt x="5625" y="1930"/>
                  </a:cubicBezTo>
                  <a:cubicBezTo>
                    <a:pt x="5971" y="2218"/>
                    <a:pt x="6214" y="2558"/>
                    <a:pt x="6330" y="2950"/>
                  </a:cubicBezTo>
                  <a:lnTo>
                    <a:pt x="6330" y="2950"/>
                  </a:lnTo>
                  <a:cubicBezTo>
                    <a:pt x="5982" y="3271"/>
                    <a:pt x="5007" y="4192"/>
                    <a:pt x="4179" y="5176"/>
                  </a:cubicBezTo>
                  <a:cubicBezTo>
                    <a:pt x="3544" y="5910"/>
                    <a:pt x="3130" y="6546"/>
                    <a:pt x="2898" y="6933"/>
                  </a:cubicBezTo>
                  <a:lnTo>
                    <a:pt x="2898" y="6933"/>
                  </a:lnTo>
                  <a:cubicBezTo>
                    <a:pt x="2886" y="6916"/>
                    <a:pt x="2874" y="6898"/>
                    <a:pt x="2861" y="6880"/>
                  </a:cubicBezTo>
                  <a:cubicBezTo>
                    <a:pt x="2636" y="6590"/>
                    <a:pt x="2250" y="6076"/>
                    <a:pt x="1607" y="5176"/>
                  </a:cubicBezTo>
                  <a:cubicBezTo>
                    <a:pt x="614" y="3798"/>
                    <a:pt x="515" y="2644"/>
                    <a:pt x="514" y="2318"/>
                  </a:cubicBezTo>
                  <a:lnTo>
                    <a:pt x="514" y="2318"/>
                  </a:lnTo>
                  <a:lnTo>
                    <a:pt x="2356" y="566"/>
                  </a:lnTo>
                  <a:close/>
                  <a:moveTo>
                    <a:pt x="2282" y="1"/>
                  </a:moveTo>
                  <a:cubicBezTo>
                    <a:pt x="2218" y="1"/>
                    <a:pt x="2122" y="33"/>
                    <a:pt x="2057" y="97"/>
                  </a:cubicBezTo>
                  <a:lnTo>
                    <a:pt x="64" y="1994"/>
                  </a:lnTo>
                  <a:cubicBezTo>
                    <a:pt x="32" y="2058"/>
                    <a:pt x="0" y="2090"/>
                    <a:pt x="0" y="2155"/>
                  </a:cubicBezTo>
                  <a:cubicBezTo>
                    <a:pt x="0" y="2187"/>
                    <a:pt x="0" y="2219"/>
                    <a:pt x="0" y="2315"/>
                  </a:cubicBezTo>
                  <a:cubicBezTo>
                    <a:pt x="0" y="2733"/>
                    <a:pt x="97" y="3987"/>
                    <a:pt x="1189" y="5498"/>
                  </a:cubicBezTo>
                  <a:cubicBezTo>
                    <a:pt x="2475" y="7266"/>
                    <a:pt x="2700" y="7587"/>
                    <a:pt x="2700" y="7587"/>
                  </a:cubicBezTo>
                  <a:cubicBezTo>
                    <a:pt x="2765" y="7683"/>
                    <a:pt x="2861" y="7716"/>
                    <a:pt x="2957" y="7716"/>
                  </a:cubicBezTo>
                  <a:cubicBezTo>
                    <a:pt x="3054" y="7683"/>
                    <a:pt x="3118" y="7651"/>
                    <a:pt x="3150" y="7555"/>
                  </a:cubicBezTo>
                  <a:lnTo>
                    <a:pt x="3182" y="7523"/>
                  </a:lnTo>
                  <a:cubicBezTo>
                    <a:pt x="3279" y="7330"/>
                    <a:pt x="3729" y="6526"/>
                    <a:pt x="4597" y="5498"/>
                  </a:cubicBezTo>
                  <a:cubicBezTo>
                    <a:pt x="5079" y="4919"/>
                    <a:pt x="5658" y="4340"/>
                    <a:pt x="6075" y="3922"/>
                  </a:cubicBezTo>
                  <a:cubicBezTo>
                    <a:pt x="6300" y="3730"/>
                    <a:pt x="6493" y="3537"/>
                    <a:pt x="6622" y="3408"/>
                  </a:cubicBezTo>
                  <a:cubicBezTo>
                    <a:pt x="6750" y="3312"/>
                    <a:pt x="6815" y="3247"/>
                    <a:pt x="6815" y="3247"/>
                  </a:cubicBezTo>
                  <a:cubicBezTo>
                    <a:pt x="6879" y="3183"/>
                    <a:pt x="6911" y="3055"/>
                    <a:pt x="6911" y="2958"/>
                  </a:cubicBezTo>
                  <a:cubicBezTo>
                    <a:pt x="6750" y="2347"/>
                    <a:pt x="6365" y="1865"/>
                    <a:pt x="5915" y="1480"/>
                  </a:cubicBezTo>
                  <a:cubicBezTo>
                    <a:pt x="5208" y="901"/>
                    <a:pt x="4307" y="547"/>
                    <a:pt x="3568" y="322"/>
                  </a:cubicBezTo>
                  <a:cubicBezTo>
                    <a:pt x="2861" y="97"/>
                    <a:pt x="2282" y="33"/>
                    <a:pt x="2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2"/>
            <p:cNvSpPr/>
            <p:nvPr/>
          </p:nvSpPr>
          <p:spPr>
            <a:xfrm>
              <a:off x="2210000" y="2764900"/>
              <a:ext cx="282075" cy="242375"/>
            </a:xfrm>
            <a:custGeom>
              <a:avLst/>
              <a:gdLst/>
              <a:ahLst/>
              <a:cxnLst/>
              <a:rect l="l" t="t" r="r" b="b"/>
              <a:pathLst>
                <a:path w="11283" h="9695" extrusionOk="0">
                  <a:moveTo>
                    <a:pt x="5918" y="0"/>
                  </a:moveTo>
                  <a:cubicBezTo>
                    <a:pt x="4911" y="0"/>
                    <a:pt x="3878" y="114"/>
                    <a:pt x="3311" y="506"/>
                  </a:cubicBezTo>
                  <a:cubicBezTo>
                    <a:pt x="1929" y="1438"/>
                    <a:pt x="1382" y="2627"/>
                    <a:pt x="707" y="4588"/>
                  </a:cubicBezTo>
                  <a:cubicBezTo>
                    <a:pt x="0" y="6517"/>
                    <a:pt x="868" y="5584"/>
                    <a:pt x="1639" y="7031"/>
                  </a:cubicBezTo>
                  <a:cubicBezTo>
                    <a:pt x="2411" y="8445"/>
                    <a:pt x="2411" y="8381"/>
                    <a:pt x="3022" y="8477"/>
                  </a:cubicBezTo>
                  <a:cubicBezTo>
                    <a:pt x="3632" y="8574"/>
                    <a:pt x="4018" y="8574"/>
                    <a:pt x="4018" y="8574"/>
                  </a:cubicBezTo>
                  <a:cubicBezTo>
                    <a:pt x="4018" y="8574"/>
                    <a:pt x="5143" y="8960"/>
                    <a:pt x="6525" y="9474"/>
                  </a:cubicBezTo>
                  <a:cubicBezTo>
                    <a:pt x="6960" y="9629"/>
                    <a:pt x="7295" y="9694"/>
                    <a:pt x="7559" y="9694"/>
                  </a:cubicBezTo>
                  <a:cubicBezTo>
                    <a:pt x="8117" y="9694"/>
                    <a:pt x="8365" y="9405"/>
                    <a:pt x="8583" y="9056"/>
                  </a:cubicBezTo>
                  <a:cubicBezTo>
                    <a:pt x="8904" y="8510"/>
                    <a:pt x="9386" y="4588"/>
                    <a:pt x="9386" y="4588"/>
                  </a:cubicBezTo>
                  <a:cubicBezTo>
                    <a:pt x="9386" y="4588"/>
                    <a:pt x="10479" y="4074"/>
                    <a:pt x="10865" y="2949"/>
                  </a:cubicBezTo>
                  <a:cubicBezTo>
                    <a:pt x="11283" y="1824"/>
                    <a:pt x="9740" y="2145"/>
                    <a:pt x="9290" y="1984"/>
                  </a:cubicBezTo>
                  <a:cubicBezTo>
                    <a:pt x="8840" y="1824"/>
                    <a:pt x="8647" y="216"/>
                    <a:pt x="8647" y="216"/>
                  </a:cubicBezTo>
                  <a:cubicBezTo>
                    <a:pt x="8647" y="216"/>
                    <a:pt x="7307" y="0"/>
                    <a:pt x="5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2"/>
            <p:cNvSpPr/>
            <p:nvPr/>
          </p:nvSpPr>
          <p:spPr>
            <a:xfrm>
              <a:off x="2214000" y="2758250"/>
              <a:ext cx="276475" cy="255575"/>
            </a:xfrm>
            <a:custGeom>
              <a:avLst/>
              <a:gdLst/>
              <a:ahLst/>
              <a:cxnLst/>
              <a:rect l="l" t="t" r="r" b="b"/>
              <a:pathLst>
                <a:path w="11059" h="10223" extrusionOk="0">
                  <a:moveTo>
                    <a:pt x="5722" y="547"/>
                  </a:moveTo>
                  <a:cubicBezTo>
                    <a:pt x="6397" y="547"/>
                    <a:pt x="7073" y="611"/>
                    <a:pt x="7587" y="643"/>
                  </a:cubicBezTo>
                  <a:cubicBezTo>
                    <a:pt x="7844" y="675"/>
                    <a:pt x="8069" y="707"/>
                    <a:pt x="8198" y="739"/>
                  </a:cubicBezTo>
                  <a:cubicBezTo>
                    <a:pt x="8218" y="739"/>
                    <a:pt x="8236" y="740"/>
                    <a:pt x="8254" y="741"/>
                  </a:cubicBezTo>
                  <a:lnTo>
                    <a:pt x="8254" y="741"/>
                  </a:lnTo>
                  <a:cubicBezTo>
                    <a:pt x="8277" y="902"/>
                    <a:pt x="8319" y="1132"/>
                    <a:pt x="8390" y="1382"/>
                  </a:cubicBezTo>
                  <a:cubicBezTo>
                    <a:pt x="8423" y="1607"/>
                    <a:pt x="8519" y="1832"/>
                    <a:pt x="8615" y="2025"/>
                  </a:cubicBezTo>
                  <a:cubicBezTo>
                    <a:pt x="8648" y="2122"/>
                    <a:pt x="8712" y="2218"/>
                    <a:pt x="8776" y="2315"/>
                  </a:cubicBezTo>
                  <a:cubicBezTo>
                    <a:pt x="8840" y="2411"/>
                    <a:pt x="8937" y="2475"/>
                    <a:pt x="9033" y="2507"/>
                  </a:cubicBezTo>
                  <a:cubicBezTo>
                    <a:pt x="9194" y="2572"/>
                    <a:pt x="9387" y="2572"/>
                    <a:pt x="9548" y="2572"/>
                  </a:cubicBezTo>
                  <a:cubicBezTo>
                    <a:pt x="9805" y="2604"/>
                    <a:pt x="10094" y="2604"/>
                    <a:pt x="10287" y="2668"/>
                  </a:cubicBezTo>
                  <a:cubicBezTo>
                    <a:pt x="10383" y="2700"/>
                    <a:pt x="10448" y="2732"/>
                    <a:pt x="10480" y="2765"/>
                  </a:cubicBezTo>
                  <a:cubicBezTo>
                    <a:pt x="10512" y="2765"/>
                    <a:pt x="10512" y="2797"/>
                    <a:pt x="10512" y="2861"/>
                  </a:cubicBezTo>
                  <a:cubicBezTo>
                    <a:pt x="10512" y="2925"/>
                    <a:pt x="10512" y="3022"/>
                    <a:pt x="10480" y="3118"/>
                  </a:cubicBezTo>
                  <a:cubicBezTo>
                    <a:pt x="10287" y="3632"/>
                    <a:pt x="9933" y="4018"/>
                    <a:pt x="9644" y="4243"/>
                  </a:cubicBezTo>
                  <a:cubicBezTo>
                    <a:pt x="9516" y="4372"/>
                    <a:pt x="9355" y="4468"/>
                    <a:pt x="9258" y="4533"/>
                  </a:cubicBezTo>
                  <a:cubicBezTo>
                    <a:pt x="9226" y="4565"/>
                    <a:pt x="9194" y="4597"/>
                    <a:pt x="9162" y="4597"/>
                  </a:cubicBezTo>
                  <a:lnTo>
                    <a:pt x="9130" y="4629"/>
                  </a:lnTo>
                  <a:cubicBezTo>
                    <a:pt x="9033" y="4661"/>
                    <a:pt x="8969" y="4725"/>
                    <a:pt x="8969" y="4822"/>
                  </a:cubicBezTo>
                  <a:cubicBezTo>
                    <a:pt x="8969" y="4822"/>
                    <a:pt x="8937" y="5079"/>
                    <a:pt x="8873" y="5433"/>
                  </a:cubicBezTo>
                  <a:cubicBezTo>
                    <a:pt x="8808" y="6011"/>
                    <a:pt x="8680" y="6847"/>
                    <a:pt x="8551" y="7618"/>
                  </a:cubicBezTo>
                  <a:cubicBezTo>
                    <a:pt x="8487" y="8004"/>
                    <a:pt x="8423" y="8358"/>
                    <a:pt x="8358" y="8647"/>
                  </a:cubicBezTo>
                  <a:cubicBezTo>
                    <a:pt x="8326" y="8776"/>
                    <a:pt x="8294" y="8904"/>
                    <a:pt x="8262" y="9001"/>
                  </a:cubicBezTo>
                  <a:cubicBezTo>
                    <a:pt x="8230" y="9097"/>
                    <a:pt x="8198" y="9161"/>
                    <a:pt x="8198" y="9161"/>
                  </a:cubicBezTo>
                  <a:cubicBezTo>
                    <a:pt x="8101" y="9322"/>
                    <a:pt x="8005" y="9451"/>
                    <a:pt x="7876" y="9547"/>
                  </a:cubicBezTo>
                  <a:cubicBezTo>
                    <a:pt x="7780" y="9644"/>
                    <a:pt x="7651" y="9676"/>
                    <a:pt x="7394" y="9676"/>
                  </a:cubicBezTo>
                  <a:cubicBezTo>
                    <a:pt x="7169" y="9676"/>
                    <a:pt x="6880" y="9611"/>
                    <a:pt x="6430" y="9483"/>
                  </a:cubicBezTo>
                  <a:cubicBezTo>
                    <a:pt x="5080" y="9001"/>
                    <a:pt x="3955" y="8583"/>
                    <a:pt x="3955" y="8583"/>
                  </a:cubicBezTo>
                  <a:lnTo>
                    <a:pt x="3858" y="8583"/>
                  </a:lnTo>
                  <a:lnTo>
                    <a:pt x="3794" y="8551"/>
                  </a:lnTo>
                  <a:cubicBezTo>
                    <a:pt x="3665" y="8551"/>
                    <a:pt x="3344" y="8551"/>
                    <a:pt x="2894" y="8486"/>
                  </a:cubicBezTo>
                  <a:cubicBezTo>
                    <a:pt x="2733" y="8454"/>
                    <a:pt x="2637" y="8422"/>
                    <a:pt x="2572" y="8422"/>
                  </a:cubicBezTo>
                  <a:cubicBezTo>
                    <a:pt x="2540" y="8390"/>
                    <a:pt x="2508" y="8390"/>
                    <a:pt x="2476" y="8358"/>
                  </a:cubicBezTo>
                  <a:cubicBezTo>
                    <a:pt x="2412" y="8326"/>
                    <a:pt x="2315" y="8229"/>
                    <a:pt x="2219" y="8036"/>
                  </a:cubicBezTo>
                  <a:cubicBezTo>
                    <a:pt x="2090" y="7843"/>
                    <a:pt x="1929" y="7554"/>
                    <a:pt x="1704" y="7168"/>
                  </a:cubicBezTo>
                  <a:cubicBezTo>
                    <a:pt x="1415" y="6590"/>
                    <a:pt x="1062" y="6333"/>
                    <a:pt x="804" y="6172"/>
                  </a:cubicBezTo>
                  <a:cubicBezTo>
                    <a:pt x="708" y="6108"/>
                    <a:pt x="612" y="6043"/>
                    <a:pt x="612" y="6011"/>
                  </a:cubicBezTo>
                  <a:cubicBezTo>
                    <a:pt x="579" y="5979"/>
                    <a:pt x="547" y="5947"/>
                    <a:pt x="547" y="5850"/>
                  </a:cubicBezTo>
                  <a:cubicBezTo>
                    <a:pt x="547" y="5722"/>
                    <a:pt x="612" y="5400"/>
                    <a:pt x="804" y="4918"/>
                  </a:cubicBezTo>
                  <a:cubicBezTo>
                    <a:pt x="1126" y="3954"/>
                    <a:pt x="1447" y="3182"/>
                    <a:pt x="1833" y="2572"/>
                  </a:cubicBezTo>
                  <a:cubicBezTo>
                    <a:pt x="2187" y="1929"/>
                    <a:pt x="2637" y="1447"/>
                    <a:pt x="3279" y="997"/>
                  </a:cubicBezTo>
                  <a:cubicBezTo>
                    <a:pt x="3505" y="836"/>
                    <a:pt x="3890" y="707"/>
                    <a:pt x="4308" y="643"/>
                  </a:cubicBezTo>
                  <a:cubicBezTo>
                    <a:pt x="4726" y="579"/>
                    <a:pt x="5240" y="547"/>
                    <a:pt x="5722" y="547"/>
                  </a:cubicBezTo>
                  <a:close/>
                  <a:moveTo>
                    <a:pt x="5722" y="0"/>
                  </a:moveTo>
                  <a:cubicBezTo>
                    <a:pt x="5208" y="0"/>
                    <a:pt x="4694" y="32"/>
                    <a:pt x="4212" y="129"/>
                  </a:cubicBezTo>
                  <a:cubicBezTo>
                    <a:pt x="3762" y="193"/>
                    <a:pt x="3312" y="322"/>
                    <a:pt x="2990" y="547"/>
                  </a:cubicBezTo>
                  <a:cubicBezTo>
                    <a:pt x="2283" y="1029"/>
                    <a:pt x="1769" y="1607"/>
                    <a:pt x="1351" y="2282"/>
                  </a:cubicBezTo>
                  <a:cubicBezTo>
                    <a:pt x="933" y="2990"/>
                    <a:pt x="644" y="3793"/>
                    <a:pt x="290" y="4758"/>
                  </a:cubicBezTo>
                  <a:cubicBezTo>
                    <a:pt x="97" y="5272"/>
                    <a:pt x="33" y="5593"/>
                    <a:pt x="33" y="5850"/>
                  </a:cubicBezTo>
                  <a:cubicBezTo>
                    <a:pt x="1" y="6043"/>
                    <a:pt x="65" y="6236"/>
                    <a:pt x="194" y="6365"/>
                  </a:cubicBezTo>
                  <a:cubicBezTo>
                    <a:pt x="354" y="6525"/>
                    <a:pt x="515" y="6622"/>
                    <a:pt x="676" y="6751"/>
                  </a:cubicBezTo>
                  <a:cubicBezTo>
                    <a:pt x="869" y="6879"/>
                    <a:pt x="1029" y="7040"/>
                    <a:pt x="1254" y="7426"/>
                  </a:cubicBezTo>
                  <a:cubicBezTo>
                    <a:pt x="1640" y="8133"/>
                    <a:pt x="1833" y="8486"/>
                    <a:pt x="2058" y="8711"/>
                  </a:cubicBezTo>
                  <a:cubicBezTo>
                    <a:pt x="2154" y="8808"/>
                    <a:pt x="2283" y="8904"/>
                    <a:pt x="2412" y="8936"/>
                  </a:cubicBezTo>
                  <a:cubicBezTo>
                    <a:pt x="2540" y="8968"/>
                    <a:pt x="2669" y="8968"/>
                    <a:pt x="2829" y="9001"/>
                  </a:cubicBezTo>
                  <a:cubicBezTo>
                    <a:pt x="3280" y="9072"/>
                    <a:pt x="3608" y="9090"/>
                    <a:pt x="3762" y="9095"/>
                  </a:cubicBezTo>
                  <a:lnTo>
                    <a:pt x="3762" y="9095"/>
                  </a:lnTo>
                  <a:lnTo>
                    <a:pt x="3762" y="9097"/>
                  </a:lnTo>
                  <a:cubicBezTo>
                    <a:pt x="3762" y="9097"/>
                    <a:pt x="4887" y="9483"/>
                    <a:pt x="6269" y="9965"/>
                  </a:cubicBezTo>
                  <a:cubicBezTo>
                    <a:pt x="6719" y="10126"/>
                    <a:pt x="7105" y="10222"/>
                    <a:pt x="7394" y="10222"/>
                  </a:cubicBezTo>
                  <a:cubicBezTo>
                    <a:pt x="7715" y="10222"/>
                    <a:pt x="8005" y="10126"/>
                    <a:pt x="8198" y="9965"/>
                  </a:cubicBezTo>
                  <a:cubicBezTo>
                    <a:pt x="8390" y="9836"/>
                    <a:pt x="8551" y="9644"/>
                    <a:pt x="8648" y="9451"/>
                  </a:cubicBezTo>
                  <a:cubicBezTo>
                    <a:pt x="8712" y="9322"/>
                    <a:pt x="8744" y="9193"/>
                    <a:pt x="8808" y="9033"/>
                  </a:cubicBezTo>
                  <a:cubicBezTo>
                    <a:pt x="8969" y="8454"/>
                    <a:pt x="9130" y="7426"/>
                    <a:pt x="9258" y="6525"/>
                  </a:cubicBezTo>
                  <a:cubicBezTo>
                    <a:pt x="9378" y="5881"/>
                    <a:pt x="9461" y="5291"/>
                    <a:pt x="9497" y="5029"/>
                  </a:cubicBezTo>
                  <a:lnTo>
                    <a:pt x="9497" y="5029"/>
                  </a:lnTo>
                  <a:cubicBezTo>
                    <a:pt x="9819" y="4837"/>
                    <a:pt x="10604" y="4308"/>
                    <a:pt x="10962" y="3311"/>
                  </a:cubicBezTo>
                  <a:cubicBezTo>
                    <a:pt x="11026" y="3150"/>
                    <a:pt x="11058" y="3022"/>
                    <a:pt x="11058" y="2861"/>
                  </a:cubicBezTo>
                  <a:cubicBezTo>
                    <a:pt x="11058" y="2732"/>
                    <a:pt x="11026" y="2636"/>
                    <a:pt x="10962" y="2507"/>
                  </a:cubicBezTo>
                  <a:cubicBezTo>
                    <a:pt x="10866" y="2315"/>
                    <a:pt x="10673" y="2218"/>
                    <a:pt x="10512" y="2154"/>
                  </a:cubicBezTo>
                  <a:cubicBezTo>
                    <a:pt x="10255" y="2090"/>
                    <a:pt x="9998" y="2057"/>
                    <a:pt x="9741" y="2057"/>
                  </a:cubicBezTo>
                  <a:lnTo>
                    <a:pt x="9419" y="2057"/>
                  </a:lnTo>
                  <a:cubicBezTo>
                    <a:pt x="9323" y="2025"/>
                    <a:pt x="9258" y="2025"/>
                    <a:pt x="9226" y="2025"/>
                  </a:cubicBezTo>
                  <a:cubicBezTo>
                    <a:pt x="9226" y="2025"/>
                    <a:pt x="9130" y="1929"/>
                    <a:pt x="9065" y="1768"/>
                  </a:cubicBezTo>
                  <a:cubicBezTo>
                    <a:pt x="8969" y="1543"/>
                    <a:pt x="8873" y="1190"/>
                    <a:pt x="8840" y="932"/>
                  </a:cubicBezTo>
                  <a:cubicBezTo>
                    <a:pt x="8808" y="804"/>
                    <a:pt x="8776" y="675"/>
                    <a:pt x="8776" y="611"/>
                  </a:cubicBezTo>
                  <a:cubicBezTo>
                    <a:pt x="8744" y="514"/>
                    <a:pt x="8744" y="450"/>
                    <a:pt x="8744" y="450"/>
                  </a:cubicBezTo>
                  <a:cubicBezTo>
                    <a:pt x="8744" y="354"/>
                    <a:pt x="8648" y="257"/>
                    <a:pt x="8519" y="225"/>
                  </a:cubicBezTo>
                  <a:cubicBezTo>
                    <a:pt x="8519" y="225"/>
                    <a:pt x="7137" y="0"/>
                    <a:pt x="5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2"/>
            <p:cNvSpPr/>
            <p:nvPr/>
          </p:nvSpPr>
          <p:spPr>
            <a:xfrm>
              <a:off x="2414900" y="2812075"/>
              <a:ext cx="12900" cy="42625"/>
            </a:xfrm>
            <a:custGeom>
              <a:avLst/>
              <a:gdLst/>
              <a:ahLst/>
              <a:cxnLst/>
              <a:rect l="l" t="t" r="r" b="b"/>
              <a:pathLst>
                <a:path w="516" h="1705" extrusionOk="0">
                  <a:moveTo>
                    <a:pt x="194" y="1"/>
                  </a:moveTo>
                  <a:cubicBezTo>
                    <a:pt x="65" y="33"/>
                    <a:pt x="1" y="419"/>
                    <a:pt x="33" y="869"/>
                  </a:cubicBezTo>
                  <a:cubicBezTo>
                    <a:pt x="65" y="1351"/>
                    <a:pt x="194" y="1704"/>
                    <a:pt x="322" y="1704"/>
                  </a:cubicBezTo>
                  <a:cubicBezTo>
                    <a:pt x="451" y="1672"/>
                    <a:pt x="515" y="1287"/>
                    <a:pt x="483" y="837"/>
                  </a:cubicBezTo>
                  <a:cubicBezTo>
                    <a:pt x="451" y="387"/>
                    <a:pt x="322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2"/>
            <p:cNvSpPr/>
            <p:nvPr/>
          </p:nvSpPr>
          <p:spPr>
            <a:xfrm>
              <a:off x="2047650" y="2005300"/>
              <a:ext cx="213800" cy="665375"/>
            </a:xfrm>
            <a:custGeom>
              <a:avLst/>
              <a:gdLst/>
              <a:ahLst/>
              <a:cxnLst/>
              <a:rect l="l" t="t" r="r" b="b"/>
              <a:pathLst>
                <a:path w="8552" h="26615" extrusionOk="0">
                  <a:moveTo>
                    <a:pt x="3933" y="1"/>
                  </a:moveTo>
                  <a:cubicBezTo>
                    <a:pt x="3662" y="1"/>
                    <a:pt x="3472" y="320"/>
                    <a:pt x="3472" y="320"/>
                  </a:cubicBezTo>
                  <a:lnTo>
                    <a:pt x="3858" y="2795"/>
                  </a:lnTo>
                  <a:cubicBezTo>
                    <a:pt x="3858" y="2795"/>
                    <a:pt x="2733" y="417"/>
                    <a:pt x="2315" y="159"/>
                  </a:cubicBezTo>
                  <a:cubicBezTo>
                    <a:pt x="2178" y="85"/>
                    <a:pt x="2061" y="55"/>
                    <a:pt x="1960" y="55"/>
                  </a:cubicBezTo>
                  <a:cubicBezTo>
                    <a:pt x="1541" y="55"/>
                    <a:pt x="1415" y="577"/>
                    <a:pt x="1415" y="577"/>
                  </a:cubicBezTo>
                  <a:lnTo>
                    <a:pt x="2830" y="3824"/>
                  </a:lnTo>
                  <a:cubicBezTo>
                    <a:pt x="2830" y="3824"/>
                    <a:pt x="1640" y="1574"/>
                    <a:pt x="1126" y="1445"/>
                  </a:cubicBezTo>
                  <a:cubicBezTo>
                    <a:pt x="1081" y="1434"/>
                    <a:pt x="1041" y="1429"/>
                    <a:pt x="1004" y="1429"/>
                  </a:cubicBezTo>
                  <a:cubicBezTo>
                    <a:pt x="617" y="1429"/>
                    <a:pt x="644" y="1992"/>
                    <a:pt x="644" y="1992"/>
                  </a:cubicBezTo>
                  <a:lnTo>
                    <a:pt x="2058" y="4853"/>
                  </a:lnTo>
                  <a:cubicBezTo>
                    <a:pt x="2058" y="4853"/>
                    <a:pt x="1544" y="4081"/>
                    <a:pt x="1029" y="3695"/>
                  </a:cubicBezTo>
                  <a:cubicBezTo>
                    <a:pt x="893" y="3593"/>
                    <a:pt x="777" y="3552"/>
                    <a:pt x="684" y="3552"/>
                  </a:cubicBezTo>
                  <a:cubicBezTo>
                    <a:pt x="427" y="3552"/>
                    <a:pt x="350" y="3869"/>
                    <a:pt x="515" y="4081"/>
                  </a:cubicBezTo>
                  <a:cubicBezTo>
                    <a:pt x="708" y="4338"/>
                    <a:pt x="3215" y="7971"/>
                    <a:pt x="3215" y="7971"/>
                  </a:cubicBezTo>
                  <a:cubicBezTo>
                    <a:pt x="3215" y="7971"/>
                    <a:pt x="1" y="18450"/>
                    <a:pt x="1" y="20153"/>
                  </a:cubicBezTo>
                  <a:cubicBezTo>
                    <a:pt x="1" y="21825"/>
                    <a:pt x="901" y="26614"/>
                    <a:pt x="901" y="26614"/>
                  </a:cubicBezTo>
                  <a:lnTo>
                    <a:pt x="5433" y="26100"/>
                  </a:lnTo>
                  <a:lnTo>
                    <a:pt x="4790" y="20411"/>
                  </a:lnTo>
                  <a:lnTo>
                    <a:pt x="5433" y="7971"/>
                  </a:lnTo>
                  <a:cubicBezTo>
                    <a:pt x="5433" y="7971"/>
                    <a:pt x="6333" y="6653"/>
                    <a:pt x="6719" y="6267"/>
                  </a:cubicBezTo>
                  <a:cubicBezTo>
                    <a:pt x="6976" y="6010"/>
                    <a:pt x="7812" y="5303"/>
                    <a:pt x="8294" y="4917"/>
                  </a:cubicBezTo>
                  <a:cubicBezTo>
                    <a:pt x="8519" y="4724"/>
                    <a:pt x="8551" y="4403"/>
                    <a:pt x="8423" y="4178"/>
                  </a:cubicBezTo>
                  <a:cubicBezTo>
                    <a:pt x="8309" y="3973"/>
                    <a:pt x="8114" y="3865"/>
                    <a:pt x="7908" y="3865"/>
                  </a:cubicBezTo>
                  <a:cubicBezTo>
                    <a:pt x="7823" y="3865"/>
                    <a:pt x="7736" y="3883"/>
                    <a:pt x="7651" y="3920"/>
                  </a:cubicBezTo>
                  <a:lnTo>
                    <a:pt x="5819" y="4853"/>
                  </a:lnTo>
                  <a:cubicBezTo>
                    <a:pt x="5819" y="4853"/>
                    <a:pt x="4758" y="1092"/>
                    <a:pt x="4533" y="577"/>
                  </a:cubicBezTo>
                  <a:cubicBezTo>
                    <a:pt x="4318" y="135"/>
                    <a:pt x="4108" y="1"/>
                    <a:pt x="3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2"/>
            <p:cNvSpPr/>
            <p:nvPr/>
          </p:nvSpPr>
          <p:spPr>
            <a:xfrm>
              <a:off x="2047650" y="2204550"/>
              <a:ext cx="80400" cy="466125"/>
            </a:xfrm>
            <a:custGeom>
              <a:avLst/>
              <a:gdLst/>
              <a:ahLst/>
              <a:cxnLst/>
              <a:rect l="l" t="t" r="r" b="b"/>
              <a:pathLst>
                <a:path w="3216" h="18645" extrusionOk="0">
                  <a:moveTo>
                    <a:pt x="3215" y="1"/>
                  </a:moveTo>
                  <a:cubicBezTo>
                    <a:pt x="3215" y="1"/>
                    <a:pt x="1" y="10480"/>
                    <a:pt x="1" y="12183"/>
                  </a:cubicBezTo>
                  <a:cubicBezTo>
                    <a:pt x="1" y="13855"/>
                    <a:pt x="901" y="18644"/>
                    <a:pt x="901" y="18644"/>
                  </a:cubicBezTo>
                  <a:lnTo>
                    <a:pt x="2090" y="18516"/>
                  </a:lnTo>
                  <a:cubicBezTo>
                    <a:pt x="2090" y="17134"/>
                    <a:pt x="2058" y="15848"/>
                    <a:pt x="2026" y="14948"/>
                  </a:cubicBezTo>
                  <a:cubicBezTo>
                    <a:pt x="1865" y="11541"/>
                    <a:pt x="3215" y="1"/>
                    <a:pt x="3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2"/>
            <p:cNvSpPr/>
            <p:nvPr/>
          </p:nvSpPr>
          <p:spPr>
            <a:xfrm>
              <a:off x="2054100" y="2240725"/>
              <a:ext cx="69925" cy="289325"/>
            </a:xfrm>
            <a:custGeom>
              <a:avLst/>
              <a:gdLst/>
              <a:ahLst/>
              <a:cxnLst/>
              <a:rect l="l" t="t" r="r" b="b"/>
              <a:pathLst>
                <a:path w="2797" h="11573" extrusionOk="0">
                  <a:moveTo>
                    <a:pt x="2797" y="0"/>
                  </a:moveTo>
                  <a:lnTo>
                    <a:pt x="2797" y="0"/>
                  </a:lnTo>
                  <a:cubicBezTo>
                    <a:pt x="2572" y="804"/>
                    <a:pt x="2250" y="1864"/>
                    <a:pt x="1897" y="3022"/>
                  </a:cubicBezTo>
                  <a:cubicBezTo>
                    <a:pt x="1222" y="5433"/>
                    <a:pt x="450" y="8229"/>
                    <a:pt x="129" y="9772"/>
                  </a:cubicBezTo>
                  <a:cubicBezTo>
                    <a:pt x="32" y="10222"/>
                    <a:pt x="0" y="10543"/>
                    <a:pt x="0" y="10736"/>
                  </a:cubicBezTo>
                  <a:cubicBezTo>
                    <a:pt x="0" y="10961"/>
                    <a:pt x="0" y="11219"/>
                    <a:pt x="32" y="11572"/>
                  </a:cubicBezTo>
                  <a:cubicBezTo>
                    <a:pt x="257" y="11508"/>
                    <a:pt x="482" y="11476"/>
                    <a:pt x="739" y="11444"/>
                  </a:cubicBezTo>
                  <a:cubicBezTo>
                    <a:pt x="804" y="11411"/>
                    <a:pt x="868" y="11379"/>
                    <a:pt x="964" y="11347"/>
                  </a:cubicBezTo>
                  <a:cubicBezTo>
                    <a:pt x="1222" y="11283"/>
                    <a:pt x="1511" y="11186"/>
                    <a:pt x="1800" y="11154"/>
                  </a:cubicBezTo>
                  <a:cubicBezTo>
                    <a:pt x="1961" y="7747"/>
                    <a:pt x="2507" y="2540"/>
                    <a:pt x="27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2"/>
            <p:cNvSpPr/>
            <p:nvPr/>
          </p:nvSpPr>
          <p:spPr>
            <a:xfrm>
              <a:off x="2040425" y="1998825"/>
              <a:ext cx="226650" cy="679075"/>
            </a:xfrm>
            <a:custGeom>
              <a:avLst/>
              <a:gdLst/>
              <a:ahLst/>
              <a:cxnLst/>
              <a:rect l="l" t="t" r="r" b="b"/>
              <a:pathLst>
                <a:path w="9066" h="27163" extrusionOk="0">
                  <a:moveTo>
                    <a:pt x="4211" y="515"/>
                  </a:moveTo>
                  <a:cubicBezTo>
                    <a:pt x="4244" y="515"/>
                    <a:pt x="4276" y="515"/>
                    <a:pt x="4340" y="579"/>
                  </a:cubicBezTo>
                  <a:cubicBezTo>
                    <a:pt x="4372" y="643"/>
                    <a:pt x="4469" y="740"/>
                    <a:pt x="4565" y="965"/>
                  </a:cubicBezTo>
                  <a:cubicBezTo>
                    <a:pt x="4597" y="997"/>
                    <a:pt x="4629" y="1094"/>
                    <a:pt x="4694" y="1254"/>
                  </a:cubicBezTo>
                  <a:cubicBezTo>
                    <a:pt x="4854" y="1769"/>
                    <a:pt x="5144" y="2765"/>
                    <a:pt x="5401" y="3601"/>
                  </a:cubicBezTo>
                  <a:cubicBezTo>
                    <a:pt x="5658" y="4469"/>
                    <a:pt x="5851" y="5176"/>
                    <a:pt x="5851" y="5176"/>
                  </a:cubicBezTo>
                  <a:cubicBezTo>
                    <a:pt x="5883" y="5272"/>
                    <a:pt x="5915" y="5337"/>
                    <a:pt x="6012" y="5369"/>
                  </a:cubicBezTo>
                  <a:cubicBezTo>
                    <a:pt x="6038" y="5382"/>
                    <a:pt x="6065" y="5390"/>
                    <a:pt x="6094" y="5390"/>
                  </a:cubicBezTo>
                  <a:cubicBezTo>
                    <a:pt x="6135" y="5390"/>
                    <a:pt x="6180" y="5374"/>
                    <a:pt x="6237" y="5337"/>
                  </a:cubicBezTo>
                  <a:lnTo>
                    <a:pt x="8069" y="4437"/>
                  </a:lnTo>
                  <a:lnTo>
                    <a:pt x="8197" y="4404"/>
                  </a:lnTo>
                  <a:cubicBezTo>
                    <a:pt x="8326" y="4404"/>
                    <a:pt x="8422" y="4469"/>
                    <a:pt x="8487" y="4565"/>
                  </a:cubicBezTo>
                  <a:cubicBezTo>
                    <a:pt x="8519" y="4597"/>
                    <a:pt x="8519" y="4662"/>
                    <a:pt x="8519" y="4726"/>
                  </a:cubicBezTo>
                  <a:cubicBezTo>
                    <a:pt x="8519" y="4822"/>
                    <a:pt x="8487" y="4887"/>
                    <a:pt x="8422" y="4951"/>
                  </a:cubicBezTo>
                  <a:cubicBezTo>
                    <a:pt x="8165" y="5176"/>
                    <a:pt x="7844" y="5433"/>
                    <a:pt x="7555" y="5690"/>
                  </a:cubicBezTo>
                  <a:cubicBezTo>
                    <a:pt x="7233" y="5947"/>
                    <a:pt x="6976" y="6204"/>
                    <a:pt x="6815" y="6333"/>
                  </a:cubicBezTo>
                  <a:cubicBezTo>
                    <a:pt x="6590" y="6558"/>
                    <a:pt x="6269" y="6976"/>
                    <a:pt x="6012" y="7362"/>
                  </a:cubicBezTo>
                  <a:cubicBezTo>
                    <a:pt x="5722" y="7747"/>
                    <a:pt x="5497" y="8069"/>
                    <a:pt x="5497" y="8069"/>
                  </a:cubicBezTo>
                  <a:cubicBezTo>
                    <a:pt x="5465" y="8101"/>
                    <a:pt x="5465" y="8165"/>
                    <a:pt x="5465" y="8197"/>
                  </a:cubicBezTo>
                  <a:lnTo>
                    <a:pt x="4790" y="20670"/>
                  </a:lnTo>
                  <a:lnTo>
                    <a:pt x="4790" y="20702"/>
                  </a:lnTo>
                  <a:lnTo>
                    <a:pt x="5433" y="26134"/>
                  </a:lnTo>
                  <a:lnTo>
                    <a:pt x="1401" y="26589"/>
                  </a:lnTo>
                  <a:lnTo>
                    <a:pt x="1401" y="26589"/>
                  </a:lnTo>
                  <a:cubicBezTo>
                    <a:pt x="1377" y="26455"/>
                    <a:pt x="1348" y="26276"/>
                    <a:pt x="1318" y="26070"/>
                  </a:cubicBezTo>
                  <a:cubicBezTo>
                    <a:pt x="1190" y="25363"/>
                    <a:pt x="997" y="24238"/>
                    <a:pt x="836" y="23145"/>
                  </a:cubicBezTo>
                  <a:cubicBezTo>
                    <a:pt x="676" y="22084"/>
                    <a:pt x="547" y="20991"/>
                    <a:pt x="547" y="20412"/>
                  </a:cubicBezTo>
                  <a:cubicBezTo>
                    <a:pt x="547" y="20219"/>
                    <a:pt x="579" y="19898"/>
                    <a:pt x="676" y="19448"/>
                  </a:cubicBezTo>
                  <a:cubicBezTo>
                    <a:pt x="997" y="17905"/>
                    <a:pt x="1769" y="15109"/>
                    <a:pt x="2444" y="12698"/>
                  </a:cubicBezTo>
                  <a:cubicBezTo>
                    <a:pt x="2797" y="11508"/>
                    <a:pt x="3119" y="10415"/>
                    <a:pt x="3376" y="9612"/>
                  </a:cubicBezTo>
                  <a:cubicBezTo>
                    <a:pt x="3601" y="8808"/>
                    <a:pt x="3761" y="8294"/>
                    <a:pt x="3761" y="8294"/>
                  </a:cubicBezTo>
                  <a:cubicBezTo>
                    <a:pt x="3794" y="8230"/>
                    <a:pt x="3794" y="8133"/>
                    <a:pt x="3729" y="8069"/>
                  </a:cubicBezTo>
                  <a:cubicBezTo>
                    <a:pt x="3729" y="8069"/>
                    <a:pt x="3119" y="7169"/>
                    <a:pt x="2444" y="6237"/>
                  </a:cubicBezTo>
                  <a:cubicBezTo>
                    <a:pt x="2122" y="5754"/>
                    <a:pt x="1801" y="5272"/>
                    <a:pt x="1511" y="4887"/>
                  </a:cubicBezTo>
                  <a:cubicBezTo>
                    <a:pt x="1383" y="4726"/>
                    <a:pt x="1286" y="4533"/>
                    <a:pt x="1190" y="4437"/>
                  </a:cubicBezTo>
                  <a:cubicBezTo>
                    <a:pt x="1093" y="4308"/>
                    <a:pt x="1029" y="4212"/>
                    <a:pt x="997" y="4179"/>
                  </a:cubicBezTo>
                  <a:lnTo>
                    <a:pt x="965" y="4083"/>
                  </a:lnTo>
                  <a:cubicBezTo>
                    <a:pt x="997" y="4083"/>
                    <a:pt x="1061" y="4083"/>
                    <a:pt x="1158" y="4147"/>
                  </a:cubicBezTo>
                  <a:cubicBezTo>
                    <a:pt x="1383" y="4340"/>
                    <a:pt x="1640" y="4597"/>
                    <a:pt x="1801" y="4854"/>
                  </a:cubicBezTo>
                  <a:cubicBezTo>
                    <a:pt x="1897" y="4951"/>
                    <a:pt x="1994" y="5079"/>
                    <a:pt x="2026" y="5144"/>
                  </a:cubicBezTo>
                  <a:lnTo>
                    <a:pt x="2090" y="5240"/>
                  </a:lnTo>
                  <a:lnTo>
                    <a:pt x="2122" y="5272"/>
                  </a:lnTo>
                  <a:cubicBezTo>
                    <a:pt x="2184" y="5335"/>
                    <a:pt x="2260" y="5370"/>
                    <a:pt x="2340" y="5370"/>
                  </a:cubicBezTo>
                  <a:cubicBezTo>
                    <a:pt x="2385" y="5370"/>
                    <a:pt x="2430" y="5359"/>
                    <a:pt x="2476" y="5337"/>
                  </a:cubicBezTo>
                  <a:cubicBezTo>
                    <a:pt x="2604" y="5272"/>
                    <a:pt x="2636" y="5112"/>
                    <a:pt x="2572" y="4983"/>
                  </a:cubicBezTo>
                  <a:lnTo>
                    <a:pt x="2560" y="4959"/>
                  </a:lnTo>
                  <a:lnTo>
                    <a:pt x="2560" y="4959"/>
                  </a:lnTo>
                  <a:lnTo>
                    <a:pt x="2572" y="4951"/>
                  </a:lnTo>
                  <a:cubicBezTo>
                    <a:pt x="2572" y="4951"/>
                    <a:pt x="2553" y="4922"/>
                    <a:pt x="2517" y="4873"/>
                  </a:cubicBezTo>
                  <a:lnTo>
                    <a:pt x="2517" y="4873"/>
                  </a:lnTo>
                  <a:lnTo>
                    <a:pt x="1190" y="2219"/>
                  </a:lnTo>
                  <a:lnTo>
                    <a:pt x="1190" y="2219"/>
                  </a:lnTo>
                  <a:cubicBezTo>
                    <a:pt x="1191" y="2167"/>
                    <a:pt x="1197" y="2076"/>
                    <a:pt x="1222" y="2026"/>
                  </a:cubicBezTo>
                  <a:lnTo>
                    <a:pt x="1254" y="1961"/>
                  </a:lnTo>
                  <a:lnTo>
                    <a:pt x="1351" y="1961"/>
                  </a:lnTo>
                  <a:cubicBezTo>
                    <a:pt x="1351" y="1961"/>
                    <a:pt x="1415" y="1994"/>
                    <a:pt x="1479" y="2058"/>
                  </a:cubicBezTo>
                  <a:cubicBezTo>
                    <a:pt x="1736" y="2283"/>
                    <a:pt x="2090" y="2829"/>
                    <a:pt x="2379" y="3311"/>
                  </a:cubicBezTo>
                  <a:cubicBezTo>
                    <a:pt x="2540" y="3536"/>
                    <a:pt x="2669" y="3762"/>
                    <a:pt x="2733" y="3922"/>
                  </a:cubicBezTo>
                  <a:cubicBezTo>
                    <a:pt x="2829" y="4083"/>
                    <a:pt x="2894" y="4212"/>
                    <a:pt x="2894" y="4212"/>
                  </a:cubicBezTo>
                  <a:cubicBezTo>
                    <a:pt x="2936" y="4297"/>
                    <a:pt x="3022" y="4340"/>
                    <a:pt x="3113" y="4340"/>
                  </a:cubicBezTo>
                  <a:cubicBezTo>
                    <a:pt x="3158" y="4340"/>
                    <a:pt x="3204" y="4329"/>
                    <a:pt x="3247" y="4308"/>
                  </a:cubicBezTo>
                  <a:cubicBezTo>
                    <a:pt x="3376" y="4244"/>
                    <a:pt x="3440" y="4083"/>
                    <a:pt x="3376" y="3954"/>
                  </a:cubicBezTo>
                  <a:lnTo>
                    <a:pt x="1993" y="811"/>
                  </a:lnTo>
                  <a:lnTo>
                    <a:pt x="1993" y="811"/>
                  </a:lnTo>
                  <a:cubicBezTo>
                    <a:pt x="2008" y="775"/>
                    <a:pt x="2030" y="735"/>
                    <a:pt x="2058" y="708"/>
                  </a:cubicBezTo>
                  <a:lnTo>
                    <a:pt x="2122" y="611"/>
                  </a:lnTo>
                  <a:lnTo>
                    <a:pt x="2251" y="579"/>
                  </a:lnTo>
                  <a:cubicBezTo>
                    <a:pt x="2283" y="579"/>
                    <a:pt x="2347" y="611"/>
                    <a:pt x="2476" y="676"/>
                  </a:cubicBezTo>
                  <a:cubicBezTo>
                    <a:pt x="2476" y="676"/>
                    <a:pt x="2540" y="740"/>
                    <a:pt x="2604" y="804"/>
                  </a:cubicBezTo>
                  <a:cubicBezTo>
                    <a:pt x="2829" y="1094"/>
                    <a:pt x="3151" y="1704"/>
                    <a:pt x="3440" y="2186"/>
                  </a:cubicBezTo>
                  <a:cubicBezTo>
                    <a:pt x="3569" y="2476"/>
                    <a:pt x="3697" y="2701"/>
                    <a:pt x="3794" y="2861"/>
                  </a:cubicBezTo>
                  <a:cubicBezTo>
                    <a:pt x="3858" y="3054"/>
                    <a:pt x="3922" y="3151"/>
                    <a:pt x="3922" y="3151"/>
                  </a:cubicBezTo>
                  <a:cubicBezTo>
                    <a:pt x="3969" y="3245"/>
                    <a:pt x="4051" y="3305"/>
                    <a:pt x="4142" y="3305"/>
                  </a:cubicBezTo>
                  <a:cubicBezTo>
                    <a:pt x="4175" y="3305"/>
                    <a:pt x="4209" y="3297"/>
                    <a:pt x="4244" y="3279"/>
                  </a:cubicBezTo>
                  <a:cubicBezTo>
                    <a:pt x="4372" y="3247"/>
                    <a:pt x="4437" y="3119"/>
                    <a:pt x="4437" y="2990"/>
                  </a:cubicBezTo>
                  <a:lnTo>
                    <a:pt x="4064" y="633"/>
                  </a:lnTo>
                  <a:lnTo>
                    <a:pt x="4064" y="633"/>
                  </a:lnTo>
                  <a:cubicBezTo>
                    <a:pt x="4070" y="625"/>
                    <a:pt x="4077" y="618"/>
                    <a:pt x="4083" y="611"/>
                  </a:cubicBezTo>
                  <a:cubicBezTo>
                    <a:pt x="4147" y="547"/>
                    <a:pt x="4211" y="515"/>
                    <a:pt x="4211" y="515"/>
                  </a:cubicBezTo>
                  <a:close/>
                  <a:moveTo>
                    <a:pt x="4211" y="1"/>
                  </a:moveTo>
                  <a:cubicBezTo>
                    <a:pt x="3986" y="1"/>
                    <a:pt x="3826" y="129"/>
                    <a:pt x="3697" y="226"/>
                  </a:cubicBezTo>
                  <a:cubicBezTo>
                    <a:pt x="3601" y="322"/>
                    <a:pt x="3536" y="418"/>
                    <a:pt x="3536" y="451"/>
                  </a:cubicBezTo>
                  <a:cubicBezTo>
                    <a:pt x="3504" y="483"/>
                    <a:pt x="3504" y="547"/>
                    <a:pt x="3504" y="611"/>
                  </a:cubicBezTo>
                  <a:lnTo>
                    <a:pt x="3638" y="1468"/>
                  </a:lnTo>
                  <a:lnTo>
                    <a:pt x="3638" y="1468"/>
                  </a:lnTo>
                  <a:cubicBezTo>
                    <a:pt x="3508" y="1228"/>
                    <a:pt x="3368" y="998"/>
                    <a:pt x="3247" y="804"/>
                  </a:cubicBezTo>
                  <a:cubicBezTo>
                    <a:pt x="3151" y="643"/>
                    <a:pt x="3086" y="547"/>
                    <a:pt x="2990" y="451"/>
                  </a:cubicBezTo>
                  <a:cubicBezTo>
                    <a:pt x="2926" y="354"/>
                    <a:pt x="2829" y="258"/>
                    <a:pt x="2733" y="193"/>
                  </a:cubicBezTo>
                  <a:cubicBezTo>
                    <a:pt x="2572" y="97"/>
                    <a:pt x="2411" y="65"/>
                    <a:pt x="2251" y="65"/>
                  </a:cubicBezTo>
                  <a:cubicBezTo>
                    <a:pt x="2090" y="65"/>
                    <a:pt x="1929" y="97"/>
                    <a:pt x="1833" y="193"/>
                  </a:cubicBezTo>
                  <a:cubicBezTo>
                    <a:pt x="1672" y="290"/>
                    <a:pt x="1576" y="451"/>
                    <a:pt x="1511" y="547"/>
                  </a:cubicBezTo>
                  <a:cubicBezTo>
                    <a:pt x="1479" y="676"/>
                    <a:pt x="1447" y="772"/>
                    <a:pt x="1447" y="772"/>
                  </a:cubicBezTo>
                  <a:cubicBezTo>
                    <a:pt x="1415" y="836"/>
                    <a:pt x="1447" y="901"/>
                    <a:pt x="1447" y="933"/>
                  </a:cubicBezTo>
                  <a:lnTo>
                    <a:pt x="1729" y="1565"/>
                  </a:lnTo>
                  <a:lnTo>
                    <a:pt x="1729" y="1565"/>
                  </a:lnTo>
                  <a:cubicBezTo>
                    <a:pt x="1646" y="1509"/>
                    <a:pt x="1571" y="1470"/>
                    <a:pt x="1479" y="1447"/>
                  </a:cubicBezTo>
                  <a:cubicBezTo>
                    <a:pt x="1415" y="1415"/>
                    <a:pt x="1351" y="1415"/>
                    <a:pt x="1286" y="1415"/>
                  </a:cubicBezTo>
                  <a:cubicBezTo>
                    <a:pt x="1158" y="1415"/>
                    <a:pt x="997" y="1479"/>
                    <a:pt x="901" y="1544"/>
                  </a:cubicBezTo>
                  <a:cubicBezTo>
                    <a:pt x="772" y="1704"/>
                    <a:pt x="708" y="1833"/>
                    <a:pt x="676" y="1961"/>
                  </a:cubicBezTo>
                  <a:cubicBezTo>
                    <a:pt x="643" y="2090"/>
                    <a:pt x="643" y="2219"/>
                    <a:pt x="643" y="2251"/>
                  </a:cubicBezTo>
                  <a:lnTo>
                    <a:pt x="643" y="2283"/>
                  </a:lnTo>
                  <a:lnTo>
                    <a:pt x="676" y="2379"/>
                  </a:lnTo>
                  <a:lnTo>
                    <a:pt x="1299" y="3613"/>
                  </a:lnTo>
                  <a:lnTo>
                    <a:pt x="1299" y="3613"/>
                  </a:lnTo>
                  <a:cubicBezTo>
                    <a:pt x="1195" y="3562"/>
                    <a:pt x="1087" y="3536"/>
                    <a:pt x="965" y="3536"/>
                  </a:cubicBezTo>
                  <a:cubicBezTo>
                    <a:pt x="804" y="3536"/>
                    <a:pt x="643" y="3601"/>
                    <a:pt x="579" y="3729"/>
                  </a:cubicBezTo>
                  <a:cubicBezTo>
                    <a:pt x="483" y="3826"/>
                    <a:pt x="451" y="3954"/>
                    <a:pt x="451" y="4083"/>
                  </a:cubicBezTo>
                  <a:cubicBezTo>
                    <a:pt x="451" y="4244"/>
                    <a:pt x="483" y="4372"/>
                    <a:pt x="579" y="4501"/>
                  </a:cubicBezTo>
                  <a:cubicBezTo>
                    <a:pt x="611" y="4533"/>
                    <a:pt x="676" y="4597"/>
                    <a:pt x="740" y="4726"/>
                  </a:cubicBezTo>
                  <a:cubicBezTo>
                    <a:pt x="1061" y="5176"/>
                    <a:pt x="1704" y="6076"/>
                    <a:pt x="2251" y="6880"/>
                  </a:cubicBezTo>
                  <a:cubicBezTo>
                    <a:pt x="2694" y="7496"/>
                    <a:pt x="3063" y="8037"/>
                    <a:pt x="3210" y="8255"/>
                  </a:cubicBezTo>
                  <a:lnTo>
                    <a:pt x="3210" y="8255"/>
                  </a:lnTo>
                  <a:cubicBezTo>
                    <a:pt x="3044" y="8804"/>
                    <a:pt x="2342" y="11127"/>
                    <a:pt x="1640" y="13598"/>
                  </a:cubicBezTo>
                  <a:cubicBezTo>
                    <a:pt x="1222" y="15012"/>
                    <a:pt x="836" y="16491"/>
                    <a:pt x="515" y="17712"/>
                  </a:cubicBezTo>
                  <a:cubicBezTo>
                    <a:pt x="354" y="18323"/>
                    <a:pt x="226" y="18902"/>
                    <a:pt x="161" y="19352"/>
                  </a:cubicBezTo>
                  <a:cubicBezTo>
                    <a:pt x="65" y="19802"/>
                    <a:pt x="1" y="20155"/>
                    <a:pt x="1" y="20412"/>
                  </a:cubicBezTo>
                  <a:cubicBezTo>
                    <a:pt x="1" y="21280"/>
                    <a:pt x="226" y="22887"/>
                    <a:pt x="451" y="24302"/>
                  </a:cubicBezTo>
                  <a:cubicBezTo>
                    <a:pt x="676" y="25716"/>
                    <a:pt x="933" y="26938"/>
                    <a:pt x="933" y="26938"/>
                  </a:cubicBezTo>
                  <a:cubicBezTo>
                    <a:pt x="933" y="27066"/>
                    <a:pt x="1061" y="27163"/>
                    <a:pt x="1222" y="27163"/>
                  </a:cubicBezTo>
                  <a:lnTo>
                    <a:pt x="5754" y="26616"/>
                  </a:lnTo>
                  <a:cubicBezTo>
                    <a:pt x="5819" y="26616"/>
                    <a:pt x="5883" y="26584"/>
                    <a:pt x="5915" y="26520"/>
                  </a:cubicBezTo>
                  <a:cubicBezTo>
                    <a:pt x="5979" y="26488"/>
                    <a:pt x="5979" y="26391"/>
                    <a:pt x="5979" y="26327"/>
                  </a:cubicBezTo>
                  <a:lnTo>
                    <a:pt x="5337" y="20670"/>
                  </a:lnTo>
                  <a:lnTo>
                    <a:pt x="5973" y="8353"/>
                  </a:lnTo>
                  <a:lnTo>
                    <a:pt x="5973" y="8353"/>
                  </a:lnTo>
                  <a:cubicBezTo>
                    <a:pt x="6039" y="8258"/>
                    <a:pt x="6224" y="7991"/>
                    <a:pt x="6429" y="7683"/>
                  </a:cubicBezTo>
                  <a:cubicBezTo>
                    <a:pt x="6719" y="7330"/>
                    <a:pt x="7040" y="6880"/>
                    <a:pt x="7201" y="6719"/>
                  </a:cubicBezTo>
                  <a:cubicBezTo>
                    <a:pt x="7329" y="6590"/>
                    <a:pt x="7587" y="6365"/>
                    <a:pt x="7876" y="6108"/>
                  </a:cubicBezTo>
                  <a:cubicBezTo>
                    <a:pt x="8197" y="5851"/>
                    <a:pt x="8519" y="5562"/>
                    <a:pt x="8744" y="5369"/>
                  </a:cubicBezTo>
                  <a:cubicBezTo>
                    <a:pt x="8969" y="5208"/>
                    <a:pt x="9065" y="4951"/>
                    <a:pt x="9065" y="4726"/>
                  </a:cubicBezTo>
                  <a:cubicBezTo>
                    <a:pt x="9065" y="4565"/>
                    <a:pt x="9033" y="4437"/>
                    <a:pt x="8937" y="4308"/>
                  </a:cubicBezTo>
                  <a:cubicBezTo>
                    <a:pt x="8776" y="4019"/>
                    <a:pt x="8487" y="3858"/>
                    <a:pt x="8197" y="3858"/>
                  </a:cubicBezTo>
                  <a:cubicBezTo>
                    <a:pt x="8069" y="3858"/>
                    <a:pt x="7940" y="3890"/>
                    <a:pt x="7812" y="3954"/>
                  </a:cubicBezTo>
                  <a:lnTo>
                    <a:pt x="6279" y="4734"/>
                  </a:lnTo>
                  <a:lnTo>
                    <a:pt x="6279" y="4734"/>
                  </a:lnTo>
                  <a:cubicBezTo>
                    <a:pt x="6179" y="4376"/>
                    <a:pt x="6006" y="3751"/>
                    <a:pt x="5819" y="3086"/>
                  </a:cubicBezTo>
                  <a:cubicBezTo>
                    <a:pt x="5658" y="2604"/>
                    <a:pt x="5497" y="2058"/>
                    <a:pt x="5369" y="1640"/>
                  </a:cubicBezTo>
                  <a:cubicBezTo>
                    <a:pt x="5304" y="1415"/>
                    <a:pt x="5240" y="1254"/>
                    <a:pt x="5176" y="1094"/>
                  </a:cubicBezTo>
                  <a:cubicBezTo>
                    <a:pt x="5144" y="933"/>
                    <a:pt x="5079" y="804"/>
                    <a:pt x="5047" y="708"/>
                  </a:cubicBezTo>
                  <a:cubicBezTo>
                    <a:pt x="4951" y="483"/>
                    <a:pt x="4822" y="322"/>
                    <a:pt x="4694" y="193"/>
                  </a:cubicBezTo>
                  <a:cubicBezTo>
                    <a:pt x="4533" y="65"/>
                    <a:pt x="4372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2"/>
            <p:cNvSpPr/>
            <p:nvPr/>
          </p:nvSpPr>
          <p:spPr>
            <a:xfrm>
              <a:off x="2352225" y="3549925"/>
              <a:ext cx="682300" cy="202825"/>
            </a:xfrm>
            <a:custGeom>
              <a:avLst/>
              <a:gdLst/>
              <a:ahLst/>
              <a:cxnLst/>
              <a:rect l="l" t="t" r="r" b="b"/>
              <a:pathLst>
                <a:path w="27292" h="8113" extrusionOk="0">
                  <a:moveTo>
                    <a:pt x="22580" y="1"/>
                  </a:moveTo>
                  <a:cubicBezTo>
                    <a:pt x="22419" y="1"/>
                    <a:pt x="22266" y="71"/>
                    <a:pt x="22148" y="188"/>
                  </a:cubicBezTo>
                  <a:cubicBezTo>
                    <a:pt x="21698" y="638"/>
                    <a:pt x="20959" y="1410"/>
                    <a:pt x="20669" y="1667"/>
                  </a:cubicBezTo>
                  <a:cubicBezTo>
                    <a:pt x="20252" y="2021"/>
                    <a:pt x="18901" y="2856"/>
                    <a:pt x="18901" y="2856"/>
                  </a:cubicBezTo>
                  <a:lnTo>
                    <a:pt x="3536" y="2278"/>
                  </a:lnTo>
                  <a:lnTo>
                    <a:pt x="804" y="1667"/>
                  </a:lnTo>
                  <a:lnTo>
                    <a:pt x="1" y="6167"/>
                  </a:lnTo>
                  <a:cubicBezTo>
                    <a:pt x="1" y="6167"/>
                    <a:pt x="1061" y="7421"/>
                    <a:pt x="2733" y="7549"/>
                  </a:cubicBezTo>
                  <a:cubicBezTo>
                    <a:pt x="2763" y="7551"/>
                    <a:pt x="2798" y="7552"/>
                    <a:pt x="2836" y="7552"/>
                  </a:cubicBezTo>
                  <a:cubicBezTo>
                    <a:pt x="4921" y="7552"/>
                    <a:pt x="18741" y="5042"/>
                    <a:pt x="18741" y="5042"/>
                  </a:cubicBezTo>
                  <a:cubicBezTo>
                    <a:pt x="18741" y="5042"/>
                    <a:pt x="22212" y="7774"/>
                    <a:pt x="22470" y="7999"/>
                  </a:cubicBezTo>
                  <a:cubicBezTo>
                    <a:pt x="22545" y="8075"/>
                    <a:pt x="22644" y="8112"/>
                    <a:pt x="22735" y="8112"/>
                  </a:cubicBezTo>
                  <a:cubicBezTo>
                    <a:pt x="22955" y="8112"/>
                    <a:pt x="23137" y="7903"/>
                    <a:pt x="22887" y="7517"/>
                  </a:cubicBezTo>
                  <a:cubicBezTo>
                    <a:pt x="22534" y="6971"/>
                    <a:pt x="21795" y="6425"/>
                    <a:pt x="21794" y="6424"/>
                  </a:cubicBezTo>
                  <a:lnTo>
                    <a:pt x="21794" y="6424"/>
                  </a:lnTo>
                  <a:lnTo>
                    <a:pt x="24527" y="8032"/>
                  </a:lnTo>
                  <a:cubicBezTo>
                    <a:pt x="24527" y="8032"/>
                    <a:pt x="24552" y="8034"/>
                    <a:pt x="24593" y="8034"/>
                  </a:cubicBezTo>
                  <a:cubicBezTo>
                    <a:pt x="24767" y="8034"/>
                    <a:pt x="25216" y="7992"/>
                    <a:pt x="25138" y="7549"/>
                  </a:cubicBezTo>
                  <a:cubicBezTo>
                    <a:pt x="25041" y="7035"/>
                    <a:pt x="22856" y="5717"/>
                    <a:pt x="22855" y="5717"/>
                  </a:cubicBezTo>
                  <a:lnTo>
                    <a:pt x="22855" y="5717"/>
                  </a:lnTo>
                  <a:lnTo>
                    <a:pt x="26005" y="7324"/>
                  </a:lnTo>
                  <a:cubicBezTo>
                    <a:pt x="26005" y="7324"/>
                    <a:pt x="26809" y="7196"/>
                    <a:pt x="26455" y="6457"/>
                  </a:cubicBezTo>
                  <a:cubicBezTo>
                    <a:pt x="26263" y="6039"/>
                    <a:pt x="23980" y="4721"/>
                    <a:pt x="23980" y="4721"/>
                  </a:cubicBezTo>
                  <a:lnTo>
                    <a:pt x="23980" y="4721"/>
                  </a:lnTo>
                  <a:lnTo>
                    <a:pt x="26391" y="5267"/>
                  </a:lnTo>
                  <a:cubicBezTo>
                    <a:pt x="26391" y="5267"/>
                    <a:pt x="27291" y="4817"/>
                    <a:pt x="26198" y="4239"/>
                  </a:cubicBezTo>
                  <a:cubicBezTo>
                    <a:pt x="25716" y="3949"/>
                    <a:pt x="22019" y="2663"/>
                    <a:pt x="22019" y="2663"/>
                  </a:cubicBezTo>
                  <a:lnTo>
                    <a:pt x="23048" y="896"/>
                  </a:lnTo>
                  <a:cubicBezTo>
                    <a:pt x="23209" y="606"/>
                    <a:pt x="23145" y="285"/>
                    <a:pt x="22887" y="92"/>
                  </a:cubicBezTo>
                  <a:cubicBezTo>
                    <a:pt x="22787" y="29"/>
                    <a:pt x="22682" y="1"/>
                    <a:pt x="22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2"/>
            <p:cNvSpPr/>
            <p:nvPr/>
          </p:nvSpPr>
          <p:spPr>
            <a:xfrm>
              <a:off x="2345000" y="3543375"/>
              <a:ext cx="682275" cy="216200"/>
            </a:xfrm>
            <a:custGeom>
              <a:avLst/>
              <a:gdLst/>
              <a:ahLst/>
              <a:cxnLst/>
              <a:rect l="l" t="t" r="r" b="b"/>
              <a:pathLst>
                <a:path w="27291" h="8648" extrusionOk="0">
                  <a:moveTo>
                    <a:pt x="22855" y="547"/>
                  </a:moveTo>
                  <a:cubicBezTo>
                    <a:pt x="22919" y="547"/>
                    <a:pt x="22951" y="547"/>
                    <a:pt x="23016" y="579"/>
                  </a:cubicBezTo>
                  <a:cubicBezTo>
                    <a:pt x="23112" y="643"/>
                    <a:pt x="23176" y="740"/>
                    <a:pt x="23176" y="868"/>
                  </a:cubicBezTo>
                  <a:cubicBezTo>
                    <a:pt x="23176" y="900"/>
                    <a:pt x="23144" y="965"/>
                    <a:pt x="23112" y="1029"/>
                  </a:cubicBezTo>
                  <a:lnTo>
                    <a:pt x="22083" y="2797"/>
                  </a:lnTo>
                  <a:cubicBezTo>
                    <a:pt x="22051" y="2861"/>
                    <a:pt x="22051" y="2925"/>
                    <a:pt x="22051" y="3022"/>
                  </a:cubicBezTo>
                  <a:cubicBezTo>
                    <a:pt x="22083" y="3086"/>
                    <a:pt x="22148" y="3151"/>
                    <a:pt x="22212" y="3183"/>
                  </a:cubicBezTo>
                  <a:cubicBezTo>
                    <a:pt x="22244" y="3183"/>
                    <a:pt x="23144" y="3504"/>
                    <a:pt x="24141" y="3858"/>
                  </a:cubicBezTo>
                  <a:cubicBezTo>
                    <a:pt x="24623" y="4018"/>
                    <a:pt x="25137" y="4211"/>
                    <a:pt x="25523" y="4372"/>
                  </a:cubicBezTo>
                  <a:cubicBezTo>
                    <a:pt x="25748" y="4468"/>
                    <a:pt x="25941" y="4533"/>
                    <a:pt x="26069" y="4597"/>
                  </a:cubicBezTo>
                  <a:cubicBezTo>
                    <a:pt x="26230" y="4661"/>
                    <a:pt x="26327" y="4693"/>
                    <a:pt x="26359" y="4726"/>
                  </a:cubicBezTo>
                  <a:cubicBezTo>
                    <a:pt x="26552" y="4822"/>
                    <a:pt x="26648" y="4918"/>
                    <a:pt x="26712" y="4983"/>
                  </a:cubicBezTo>
                  <a:cubicBezTo>
                    <a:pt x="26777" y="5047"/>
                    <a:pt x="26777" y="5079"/>
                    <a:pt x="26777" y="5079"/>
                  </a:cubicBezTo>
                  <a:lnTo>
                    <a:pt x="26744" y="5143"/>
                  </a:lnTo>
                  <a:lnTo>
                    <a:pt x="26662" y="5253"/>
                  </a:lnTo>
                  <a:lnTo>
                    <a:pt x="26662" y="5253"/>
                  </a:lnTo>
                  <a:lnTo>
                    <a:pt x="24334" y="4726"/>
                  </a:lnTo>
                  <a:cubicBezTo>
                    <a:pt x="24316" y="4721"/>
                    <a:pt x="24299" y="4719"/>
                    <a:pt x="24281" y="4719"/>
                  </a:cubicBezTo>
                  <a:cubicBezTo>
                    <a:pt x="24164" y="4719"/>
                    <a:pt x="24040" y="4803"/>
                    <a:pt x="24012" y="4886"/>
                  </a:cubicBezTo>
                  <a:cubicBezTo>
                    <a:pt x="23948" y="5015"/>
                    <a:pt x="24012" y="5176"/>
                    <a:pt x="24141" y="5240"/>
                  </a:cubicBezTo>
                  <a:cubicBezTo>
                    <a:pt x="24141" y="5240"/>
                    <a:pt x="24269" y="5304"/>
                    <a:pt x="24494" y="5433"/>
                  </a:cubicBezTo>
                  <a:cubicBezTo>
                    <a:pt x="24816" y="5626"/>
                    <a:pt x="25298" y="5915"/>
                    <a:pt x="25716" y="6204"/>
                  </a:cubicBezTo>
                  <a:cubicBezTo>
                    <a:pt x="25941" y="6365"/>
                    <a:pt x="26134" y="6494"/>
                    <a:pt x="26294" y="6622"/>
                  </a:cubicBezTo>
                  <a:cubicBezTo>
                    <a:pt x="26359" y="6686"/>
                    <a:pt x="26423" y="6719"/>
                    <a:pt x="26455" y="6783"/>
                  </a:cubicBezTo>
                  <a:lnTo>
                    <a:pt x="26519" y="6815"/>
                  </a:lnTo>
                  <a:lnTo>
                    <a:pt x="26519" y="6847"/>
                  </a:lnTo>
                  <a:cubicBezTo>
                    <a:pt x="26552" y="6944"/>
                    <a:pt x="26584" y="7008"/>
                    <a:pt x="26584" y="7072"/>
                  </a:cubicBezTo>
                  <a:cubicBezTo>
                    <a:pt x="26584" y="7104"/>
                    <a:pt x="26552" y="7136"/>
                    <a:pt x="26552" y="7169"/>
                  </a:cubicBezTo>
                  <a:cubicBezTo>
                    <a:pt x="26519" y="7233"/>
                    <a:pt x="26455" y="7265"/>
                    <a:pt x="26359" y="7297"/>
                  </a:cubicBezTo>
                  <a:lnTo>
                    <a:pt x="26328" y="7312"/>
                  </a:lnTo>
                  <a:lnTo>
                    <a:pt x="26328" y="7312"/>
                  </a:lnTo>
                  <a:lnTo>
                    <a:pt x="23363" y="5769"/>
                  </a:lnTo>
                  <a:lnTo>
                    <a:pt x="23363" y="5769"/>
                  </a:lnTo>
                  <a:cubicBezTo>
                    <a:pt x="23326" y="5743"/>
                    <a:pt x="23305" y="5727"/>
                    <a:pt x="23305" y="5722"/>
                  </a:cubicBezTo>
                  <a:lnTo>
                    <a:pt x="23297" y="5735"/>
                  </a:lnTo>
                  <a:lnTo>
                    <a:pt x="23297" y="5735"/>
                  </a:lnTo>
                  <a:lnTo>
                    <a:pt x="23273" y="5722"/>
                  </a:lnTo>
                  <a:cubicBezTo>
                    <a:pt x="23237" y="5704"/>
                    <a:pt x="23199" y="5696"/>
                    <a:pt x="23160" y="5696"/>
                  </a:cubicBezTo>
                  <a:cubicBezTo>
                    <a:pt x="23062" y="5696"/>
                    <a:pt x="22966" y="5749"/>
                    <a:pt x="22919" y="5818"/>
                  </a:cubicBezTo>
                  <a:cubicBezTo>
                    <a:pt x="22855" y="5947"/>
                    <a:pt x="22887" y="6108"/>
                    <a:pt x="23016" y="6204"/>
                  </a:cubicBezTo>
                  <a:cubicBezTo>
                    <a:pt x="23016" y="6204"/>
                    <a:pt x="23144" y="6269"/>
                    <a:pt x="23337" y="6397"/>
                  </a:cubicBezTo>
                  <a:cubicBezTo>
                    <a:pt x="23659" y="6590"/>
                    <a:pt x="24109" y="6911"/>
                    <a:pt x="24494" y="7201"/>
                  </a:cubicBezTo>
                  <a:cubicBezTo>
                    <a:pt x="24687" y="7361"/>
                    <a:pt x="24848" y="7522"/>
                    <a:pt x="24976" y="7651"/>
                  </a:cubicBezTo>
                  <a:cubicBezTo>
                    <a:pt x="25041" y="7715"/>
                    <a:pt x="25105" y="7747"/>
                    <a:pt x="25137" y="7811"/>
                  </a:cubicBezTo>
                  <a:lnTo>
                    <a:pt x="25169" y="7844"/>
                  </a:lnTo>
                  <a:lnTo>
                    <a:pt x="25169" y="7876"/>
                  </a:lnTo>
                  <a:lnTo>
                    <a:pt x="25169" y="7908"/>
                  </a:lnTo>
                  <a:lnTo>
                    <a:pt x="25169" y="7940"/>
                  </a:lnTo>
                  <a:cubicBezTo>
                    <a:pt x="25169" y="7972"/>
                    <a:pt x="25137" y="7972"/>
                    <a:pt x="25073" y="8004"/>
                  </a:cubicBezTo>
                  <a:lnTo>
                    <a:pt x="24921" y="8004"/>
                  </a:lnTo>
                  <a:lnTo>
                    <a:pt x="22212" y="6429"/>
                  </a:lnTo>
                  <a:cubicBezTo>
                    <a:pt x="22169" y="6408"/>
                    <a:pt x="22123" y="6397"/>
                    <a:pt x="22078" y="6397"/>
                  </a:cubicBezTo>
                  <a:cubicBezTo>
                    <a:pt x="21987" y="6397"/>
                    <a:pt x="21901" y="6440"/>
                    <a:pt x="21858" y="6526"/>
                  </a:cubicBezTo>
                  <a:cubicBezTo>
                    <a:pt x="21762" y="6654"/>
                    <a:pt x="21794" y="6815"/>
                    <a:pt x="21923" y="6879"/>
                  </a:cubicBezTo>
                  <a:lnTo>
                    <a:pt x="21955" y="6911"/>
                  </a:lnTo>
                  <a:lnTo>
                    <a:pt x="21955" y="6911"/>
                  </a:lnTo>
                  <a:lnTo>
                    <a:pt x="21955" y="6911"/>
                  </a:lnTo>
                  <a:cubicBezTo>
                    <a:pt x="22083" y="7008"/>
                    <a:pt x="22662" y="7522"/>
                    <a:pt x="22951" y="7940"/>
                  </a:cubicBezTo>
                  <a:cubicBezTo>
                    <a:pt x="23016" y="8036"/>
                    <a:pt x="23016" y="8101"/>
                    <a:pt x="23016" y="8101"/>
                  </a:cubicBezTo>
                  <a:lnTo>
                    <a:pt x="22919" y="8069"/>
                  </a:lnTo>
                  <a:cubicBezTo>
                    <a:pt x="22887" y="8036"/>
                    <a:pt x="22823" y="7972"/>
                    <a:pt x="22694" y="7876"/>
                  </a:cubicBezTo>
                  <a:cubicBezTo>
                    <a:pt x="21858" y="7201"/>
                    <a:pt x="19223" y="5111"/>
                    <a:pt x="19223" y="5111"/>
                  </a:cubicBezTo>
                  <a:cubicBezTo>
                    <a:pt x="19158" y="5047"/>
                    <a:pt x="19062" y="5047"/>
                    <a:pt x="18998" y="5047"/>
                  </a:cubicBezTo>
                  <a:cubicBezTo>
                    <a:pt x="18998" y="5047"/>
                    <a:pt x="18130" y="5208"/>
                    <a:pt x="16812" y="5433"/>
                  </a:cubicBezTo>
                  <a:cubicBezTo>
                    <a:pt x="14819" y="5786"/>
                    <a:pt x="11797" y="6301"/>
                    <a:pt x="9065" y="6751"/>
                  </a:cubicBezTo>
                  <a:cubicBezTo>
                    <a:pt x="7715" y="6976"/>
                    <a:pt x="6429" y="7169"/>
                    <a:pt x="5368" y="7297"/>
                  </a:cubicBezTo>
                  <a:cubicBezTo>
                    <a:pt x="4340" y="7458"/>
                    <a:pt x="3504" y="7554"/>
                    <a:pt x="3150" y="7554"/>
                  </a:cubicBezTo>
                  <a:lnTo>
                    <a:pt x="3054" y="7522"/>
                  </a:lnTo>
                  <a:cubicBezTo>
                    <a:pt x="2250" y="7490"/>
                    <a:pt x="1608" y="7169"/>
                    <a:pt x="1157" y="6847"/>
                  </a:cubicBezTo>
                  <a:cubicBezTo>
                    <a:pt x="932" y="6719"/>
                    <a:pt x="772" y="6558"/>
                    <a:pt x="643" y="6429"/>
                  </a:cubicBezTo>
                  <a:cubicBezTo>
                    <a:pt x="612" y="6414"/>
                    <a:pt x="588" y="6391"/>
                    <a:pt x="569" y="6367"/>
                  </a:cubicBezTo>
                  <a:lnTo>
                    <a:pt x="569" y="6367"/>
                  </a:lnTo>
                  <a:lnTo>
                    <a:pt x="1286" y="2250"/>
                  </a:lnTo>
                  <a:lnTo>
                    <a:pt x="3793" y="2829"/>
                  </a:lnTo>
                  <a:lnTo>
                    <a:pt x="3825" y="2829"/>
                  </a:lnTo>
                  <a:lnTo>
                    <a:pt x="19190" y="3376"/>
                  </a:lnTo>
                  <a:cubicBezTo>
                    <a:pt x="19223" y="3376"/>
                    <a:pt x="19287" y="3376"/>
                    <a:pt x="19319" y="3343"/>
                  </a:cubicBezTo>
                  <a:cubicBezTo>
                    <a:pt x="19319" y="3343"/>
                    <a:pt x="19673" y="3118"/>
                    <a:pt x="20058" y="2893"/>
                  </a:cubicBezTo>
                  <a:cubicBezTo>
                    <a:pt x="20444" y="2636"/>
                    <a:pt x="20894" y="2347"/>
                    <a:pt x="21119" y="2122"/>
                  </a:cubicBezTo>
                  <a:cubicBezTo>
                    <a:pt x="21280" y="1993"/>
                    <a:pt x="21537" y="1736"/>
                    <a:pt x="21826" y="1447"/>
                  </a:cubicBezTo>
                  <a:cubicBezTo>
                    <a:pt x="22083" y="1158"/>
                    <a:pt x="22405" y="868"/>
                    <a:pt x="22630" y="643"/>
                  </a:cubicBezTo>
                  <a:cubicBezTo>
                    <a:pt x="22662" y="579"/>
                    <a:pt x="22759" y="547"/>
                    <a:pt x="22855" y="547"/>
                  </a:cubicBezTo>
                  <a:close/>
                  <a:moveTo>
                    <a:pt x="22855" y="0"/>
                  </a:moveTo>
                  <a:cubicBezTo>
                    <a:pt x="22630" y="0"/>
                    <a:pt x="22405" y="97"/>
                    <a:pt x="22212" y="257"/>
                  </a:cubicBezTo>
                  <a:cubicBezTo>
                    <a:pt x="22019" y="483"/>
                    <a:pt x="21698" y="804"/>
                    <a:pt x="21441" y="1093"/>
                  </a:cubicBezTo>
                  <a:cubicBezTo>
                    <a:pt x="21151" y="1350"/>
                    <a:pt x="20894" y="1608"/>
                    <a:pt x="20766" y="1736"/>
                  </a:cubicBezTo>
                  <a:cubicBezTo>
                    <a:pt x="20605" y="1897"/>
                    <a:pt x="20155" y="2186"/>
                    <a:pt x="19769" y="2443"/>
                  </a:cubicBezTo>
                  <a:cubicBezTo>
                    <a:pt x="19511" y="2594"/>
                    <a:pt x="19281" y="2745"/>
                    <a:pt x="19158" y="2828"/>
                  </a:cubicBezTo>
                  <a:lnTo>
                    <a:pt x="19158" y="2828"/>
                  </a:lnTo>
                  <a:lnTo>
                    <a:pt x="3858" y="2283"/>
                  </a:lnTo>
                  <a:lnTo>
                    <a:pt x="1157" y="1672"/>
                  </a:lnTo>
                  <a:cubicBezTo>
                    <a:pt x="1061" y="1672"/>
                    <a:pt x="997" y="1672"/>
                    <a:pt x="932" y="1704"/>
                  </a:cubicBezTo>
                  <a:cubicBezTo>
                    <a:pt x="868" y="1768"/>
                    <a:pt x="836" y="1833"/>
                    <a:pt x="836" y="1897"/>
                  </a:cubicBezTo>
                  <a:lnTo>
                    <a:pt x="0" y="6397"/>
                  </a:lnTo>
                  <a:cubicBezTo>
                    <a:pt x="0" y="6461"/>
                    <a:pt x="32" y="6558"/>
                    <a:pt x="65" y="6622"/>
                  </a:cubicBezTo>
                  <a:cubicBezTo>
                    <a:pt x="97" y="6622"/>
                    <a:pt x="354" y="6944"/>
                    <a:pt x="868" y="7297"/>
                  </a:cubicBezTo>
                  <a:cubicBezTo>
                    <a:pt x="1383" y="7651"/>
                    <a:pt x="2090" y="8004"/>
                    <a:pt x="3022" y="8069"/>
                  </a:cubicBezTo>
                  <a:lnTo>
                    <a:pt x="3150" y="8069"/>
                  </a:lnTo>
                  <a:cubicBezTo>
                    <a:pt x="3729" y="8069"/>
                    <a:pt x="4983" y="7908"/>
                    <a:pt x="6558" y="7683"/>
                  </a:cubicBezTo>
                  <a:cubicBezTo>
                    <a:pt x="10956" y="7033"/>
                    <a:pt x="17850" y="5787"/>
                    <a:pt x="18945" y="5588"/>
                  </a:cubicBezTo>
                  <a:lnTo>
                    <a:pt x="18945" y="5588"/>
                  </a:lnTo>
                  <a:cubicBezTo>
                    <a:pt x="19176" y="5768"/>
                    <a:pt x="19895" y="6329"/>
                    <a:pt x="20637" y="6911"/>
                  </a:cubicBezTo>
                  <a:cubicBezTo>
                    <a:pt x="21087" y="7265"/>
                    <a:pt x="21537" y="7651"/>
                    <a:pt x="21891" y="7908"/>
                  </a:cubicBezTo>
                  <a:cubicBezTo>
                    <a:pt x="22083" y="8069"/>
                    <a:pt x="22244" y="8197"/>
                    <a:pt x="22341" y="8294"/>
                  </a:cubicBezTo>
                  <a:cubicBezTo>
                    <a:pt x="22469" y="8390"/>
                    <a:pt x="22534" y="8454"/>
                    <a:pt x="22566" y="8486"/>
                  </a:cubicBezTo>
                  <a:cubicBezTo>
                    <a:pt x="22694" y="8583"/>
                    <a:pt x="22855" y="8647"/>
                    <a:pt x="23016" y="8647"/>
                  </a:cubicBezTo>
                  <a:cubicBezTo>
                    <a:pt x="23144" y="8647"/>
                    <a:pt x="23273" y="8615"/>
                    <a:pt x="23369" y="8519"/>
                  </a:cubicBezTo>
                  <a:cubicBezTo>
                    <a:pt x="23498" y="8422"/>
                    <a:pt x="23562" y="8261"/>
                    <a:pt x="23562" y="8101"/>
                  </a:cubicBezTo>
                  <a:cubicBezTo>
                    <a:pt x="23562" y="7998"/>
                    <a:pt x="23536" y="7909"/>
                    <a:pt x="23492" y="7816"/>
                  </a:cubicBezTo>
                  <a:lnTo>
                    <a:pt x="23492" y="7816"/>
                  </a:lnTo>
                  <a:lnTo>
                    <a:pt x="24687" y="8519"/>
                  </a:lnTo>
                  <a:lnTo>
                    <a:pt x="24816" y="8551"/>
                  </a:lnTo>
                  <a:lnTo>
                    <a:pt x="24912" y="8551"/>
                  </a:lnTo>
                  <a:cubicBezTo>
                    <a:pt x="25009" y="8551"/>
                    <a:pt x="25169" y="8551"/>
                    <a:pt x="25330" y="8454"/>
                  </a:cubicBezTo>
                  <a:cubicBezTo>
                    <a:pt x="25427" y="8422"/>
                    <a:pt x="25523" y="8358"/>
                    <a:pt x="25587" y="8261"/>
                  </a:cubicBezTo>
                  <a:cubicBezTo>
                    <a:pt x="25652" y="8165"/>
                    <a:pt x="25716" y="8036"/>
                    <a:pt x="25684" y="7908"/>
                  </a:cubicBezTo>
                  <a:cubicBezTo>
                    <a:pt x="25684" y="7876"/>
                    <a:pt x="25684" y="7811"/>
                    <a:pt x="25684" y="7779"/>
                  </a:cubicBezTo>
                  <a:cubicBezTo>
                    <a:pt x="25664" y="7683"/>
                    <a:pt x="25633" y="7609"/>
                    <a:pt x="25598" y="7545"/>
                  </a:cubicBezTo>
                  <a:lnTo>
                    <a:pt x="25598" y="7545"/>
                  </a:lnTo>
                  <a:lnTo>
                    <a:pt x="26166" y="7844"/>
                  </a:lnTo>
                  <a:cubicBezTo>
                    <a:pt x="26198" y="7860"/>
                    <a:pt x="26230" y="7868"/>
                    <a:pt x="26262" y="7868"/>
                  </a:cubicBezTo>
                  <a:cubicBezTo>
                    <a:pt x="26294" y="7868"/>
                    <a:pt x="26327" y="7860"/>
                    <a:pt x="26359" y="7844"/>
                  </a:cubicBezTo>
                  <a:cubicBezTo>
                    <a:pt x="26359" y="7844"/>
                    <a:pt x="26519" y="7844"/>
                    <a:pt x="26712" y="7715"/>
                  </a:cubicBezTo>
                  <a:cubicBezTo>
                    <a:pt x="26809" y="7683"/>
                    <a:pt x="26905" y="7586"/>
                    <a:pt x="26969" y="7490"/>
                  </a:cubicBezTo>
                  <a:cubicBezTo>
                    <a:pt x="27066" y="7361"/>
                    <a:pt x="27130" y="7233"/>
                    <a:pt x="27098" y="7072"/>
                  </a:cubicBezTo>
                  <a:cubicBezTo>
                    <a:pt x="27098" y="6911"/>
                    <a:pt x="27066" y="6751"/>
                    <a:pt x="27002" y="6622"/>
                  </a:cubicBezTo>
                  <a:cubicBezTo>
                    <a:pt x="26937" y="6494"/>
                    <a:pt x="26873" y="6429"/>
                    <a:pt x="26777" y="6333"/>
                  </a:cubicBezTo>
                  <a:cubicBezTo>
                    <a:pt x="26550" y="6129"/>
                    <a:pt x="26197" y="5878"/>
                    <a:pt x="25829" y="5635"/>
                  </a:cubicBezTo>
                  <a:lnTo>
                    <a:pt x="25829" y="5635"/>
                  </a:lnTo>
                  <a:lnTo>
                    <a:pt x="26648" y="5818"/>
                  </a:lnTo>
                  <a:cubicBezTo>
                    <a:pt x="26680" y="5818"/>
                    <a:pt x="26744" y="5818"/>
                    <a:pt x="26809" y="5786"/>
                  </a:cubicBezTo>
                  <a:cubicBezTo>
                    <a:pt x="26841" y="5786"/>
                    <a:pt x="26937" y="5722"/>
                    <a:pt x="27034" y="5626"/>
                  </a:cubicBezTo>
                  <a:cubicBezTo>
                    <a:pt x="27098" y="5561"/>
                    <a:pt x="27162" y="5497"/>
                    <a:pt x="27227" y="5401"/>
                  </a:cubicBezTo>
                  <a:cubicBezTo>
                    <a:pt x="27259" y="5336"/>
                    <a:pt x="27291" y="5208"/>
                    <a:pt x="27291" y="5079"/>
                  </a:cubicBezTo>
                  <a:cubicBezTo>
                    <a:pt x="27291" y="4951"/>
                    <a:pt x="27227" y="4790"/>
                    <a:pt x="27130" y="4629"/>
                  </a:cubicBezTo>
                  <a:cubicBezTo>
                    <a:pt x="27002" y="4501"/>
                    <a:pt x="26841" y="4372"/>
                    <a:pt x="26616" y="4243"/>
                  </a:cubicBezTo>
                  <a:cubicBezTo>
                    <a:pt x="26552" y="4211"/>
                    <a:pt x="26423" y="4147"/>
                    <a:pt x="26262" y="4083"/>
                  </a:cubicBezTo>
                  <a:cubicBezTo>
                    <a:pt x="25413" y="3748"/>
                    <a:pt x="23449" y="3042"/>
                    <a:pt x="22701" y="2774"/>
                  </a:cubicBezTo>
                  <a:lnTo>
                    <a:pt x="22701" y="2774"/>
                  </a:lnTo>
                  <a:lnTo>
                    <a:pt x="23594" y="1286"/>
                  </a:lnTo>
                  <a:cubicBezTo>
                    <a:pt x="23659" y="1158"/>
                    <a:pt x="23691" y="997"/>
                    <a:pt x="23691" y="868"/>
                  </a:cubicBezTo>
                  <a:cubicBezTo>
                    <a:pt x="23691" y="579"/>
                    <a:pt x="23562" y="290"/>
                    <a:pt x="23305" y="129"/>
                  </a:cubicBezTo>
                  <a:cubicBezTo>
                    <a:pt x="23176" y="32"/>
                    <a:pt x="23016" y="0"/>
                    <a:pt x="22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2"/>
            <p:cNvSpPr/>
            <p:nvPr/>
          </p:nvSpPr>
          <p:spPr>
            <a:xfrm>
              <a:off x="1661925" y="2524225"/>
              <a:ext cx="708000" cy="1228100"/>
            </a:xfrm>
            <a:custGeom>
              <a:avLst/>
              <a:gdLst/>
              <a:ahLst/>
              <a:cxnLst/>
              <a:rect l="l" t="t" r="r" b="b"/>
              <a:pathLst>
                <a:path w="28320" h="49124" extrusionOk="0">
                  <a:moveTo>
                    <a:pt x="18530" y="1"/>
                  </a:moveTo>
                  <a:cubicBezTo>
                    <a:pt x="17262" y="1"/>
                    <a:pt x="15934" y="417"/>
                    <a:pt x="15751" y="939"/>
                  </a:cubicBezTo>
                  <a:cubicBezTo>
                    <a:pt x="15526" y="1550"/>
                    <a:pt x="15108" y="3447"/>
                    <a:pt x="15366" y="7722"/>
                  </a:cubicBezTo>
                  <a:cubicBezTo>
                    <a:pt x="15623" y="11965"/>
                    <a:pt x="15591" y="17429"/>
                    <a:pt x="15591" y="17429"/>
                  </a:cubicBezTo>
                  <a:cubicBezTo>
                    <a:pt x="15591" y="17429"/>
                    <a:pt x="13598" y="21737"/>
                    <a:pt x="12923" y="23280"/>
                  </a:cubicBezTo>
                  <a:cubicBezTo>
                    <a:pt x="12248" y="24823"/>
                    <a:pt x="1" y="43499"/>
                    <a:pt x="1" y="43499"/>
                  </a:cubicBezTo>
                  <a:lnTo>
                    <a:pt x="10158" y="49124"/>
                  </a:lnTo>
                  <a:cubicBezTo>
                    <a:pt x="10158" y="49124"/>
                    <a:pt x="13694" y="45620"/>
                    <a:pt x="15366" y="44206"/>
                  </a:cubicBezTo>
                  <a:cubicBezTo>
                    <a:pt x="17069" y="42759"/>
                    <a:pt x="28320" y="28294"/>
                    <a:pt x="28159" y="27394"/>
                  </a:cubicBezTo>
                  <a:cubicBezTo>
                    <a:pt x="27998" y="26494"/>
                    <a:pt x="23305" y="21608"/>
                    <a:pt x="23305" y="21608"/>
                  </a:cubicBezTo>
                  <a:cubicBezTo>
                    <a:pt x="23305" y="21608"/>
                    <a:pt x="22437" y="9265"/>
                    <a:pt x="22341" y="8879"/>
                  </a:cubicBezTo>
                  <a:cubicBezTo>
                    <a:pt x="22244" y="8493"/>
                    <a:pt x="20669" y="521"/>
                    <a:pt x="20669" y="521"/>
                  </a:cubicBezTo>
                  <a:cubicBezTo>
                    <a:pt x="20669" y="521"/>
                    <a:pt x="20830" y="361"/>
                    <a:pt x="19384" y="71"/>
                  </a:cubicBezTo>
                  <a:cubicBezTo>
                    <a:pt x="19112" y="23"/>
                    <a:pt x="18823" y="1"/>
                    <a:pt x="185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2"/>
            <p:cNvSpPr/>
            <p:nvPr/>
          </p:nvSpPr>
          <p:spPr>
            <a:xfrm>
              <a:off x="1745500" y="2526000"/>
              <a:ext cx="524775" cy="1109800"/>
            </a:xfrm>
            <a:custGeom>
              <a:avLst/>
              <a:gdLst/>
              <a:ahLst/>
              <a:cxnLst/>
              <a:rect l="l" t="t" r="r" b="b"/>
              <a:pathLst>
                <a:path w="20991" h="44392" extrusionOk="0">
                  <a:moveTo>
                    <a:pt x="14144" y="0"/>
                  </a:moveTo>
                  <a:lnTo>
                    <a:pt x="14144" y="0"/>
                  </a:lnTo>
                  <a:cubicBezTo>
                    <a:pt x="13276" y="161"/>
                    <a:pt x="12537" y="483"/>
                    <a:pt x="12408" y="868"/>
                  </a:cubicBezTo>
                  <a:cubicBezTo>
                    <a:pt x="12183" y="1479"/>
                    <a:pt x="11765" y="3376"/>
                    <a:pt x="12023" y="7651"/>
                  </a:cubicBezTo>
                  <a:cubicBezTo>
                    <a:pt x="12280" y="11894"/>
                    <a:pt x="12248" y="17358"/>
                    <a:pt x="12248" y="17358"/>
                  </a:cubicBezTo>
                  <a:cubicBezTo>
                    <a:pt x="12248" y="17358"/>
                    <a:pt x="12119" y="17712"/>
                    <a:pt x="11862" y="18194"/>
                  </a:cubicBezTo>
                  <a:lnTo>
                    <a:pt x="12087" y="20219"/>
                  </a:lnTo>
                  <a:lnTo>
                    <a:pt x="1" y="39892"/>
                  </a:lnTo>
                  <a:lnTo>
                    <a:pt x="7137" y="44392"/>
                  </a:lnTo>
                  <a:lnTo>
                    <a:pt x="17359" y="34009"/>
                  </a:lnTo>
                  <a:lnTo>
                    <a:pt x="18580" y="36227"/>
                  </a:lnTo>
                  <a:cubicBezTo>
                    <a:pt x="19416" y="35166"/>
                    <a:pt x="20219" y="34074"/>
                    <a:pt x="20991" y="33045"/>
                  </a:cubicBezTo>
                  <a:cubicBezTo>
                    <a:pt x="20444" y="28995"/>
                    <a:pt x="20027" y="25234"/>
                    <a:pt x="20316" y="24559"/>
                  </a:cubicBezTo>
                  <a:cubicBezTo>
                    <a:pt x="20927" y="22984"/>
                    <a:pt x="19544" y="21762"/>
                    <a:pt x="17680" y="20219"/>
                  </a:cubicBezTo>
                  <a:cubicBezTo>
                    <a:pt x="15816" y="18644"/>
                    <a:pt x="16555" y="16651"/>
                    <a:pt x="16555" y="16651"/>
                  </a:cubicBezTo>
                  <a:lnTo>
                    <a:pt x="14112" y="14015"/>
                  </a:lnTo>
                  <a:cubicBezTo>
                    <a:pt x="14112" y="14015"/>
                    <a:pt x="14273" y="5497"/>
                    <a:pt x="14112" y="2090"/>
                  </a:cubicBezTo>
                  <a:cubicBezTo>
                    <a:pt x="14080" y="1543"/>
                    <a:pt x="14112" y="836"/>
                    <a:pt x="14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2"/>
            <p:cNvSpPr/>
            <p:nvPr/>
          </p:nvSpPr>
          <p:spPr>
            <a:xfrm>
              <a:off x="1745500" y="2598325"/>
              <a:ext cx="511925" cy="1037475"/>
            </a:xfrm>
            <a:custGeom>
              <a:avLst/>
              <a:gdLst/>
              <a:ahLst/>
              <a:cxnLst/>
              <a:rect l="l" t="t" r="r" b="b"/>
              <a:pathLst>
                <a:path w="20477" h="41499" extrusionOk="0">
                  <a:moveTo>
                    <a:pt x="14144" y="0"/>
                  </a:moveTo>
                  <a:cubicBezTo>
                    <a:pt x="13566" y="129"/>
                    <a:pt x="13083" y="290"/>
                    <a:pt x="12633" y="483"/>
                  </a:cubicBezTo>
                  <a:lnTo>
                    <a:pt x="12601" y="483"/>
                  </a:lnTo>
                  <a:cubicBezTo>
                    <a:pt x="12473" y="515"/>
                    <a:pt x="12376" y="579"/>
                    <a:pt x="12248" y="643"/>
                  </a:cubicBezTo>
                  <a:cubicBezTo>
                    <a:pt x="12215" y="1093"/>
                    <a:pt x="12215" y="1608"/>
                    <a:pt x="12215" y="2186"/>
                  </a:cubicBezTo>
                  <a:cubicBezTo>
                    <a:pt x="12215" y="2926"/>
                    <a:pt x="12215" y="3761"/>
                    <a:pt x="12280" y="4726"/>
                  </a:cubicBezTo>
                  <a:cubicBezTo>
                    <a:pt x="12505" y="8037"/>
                    <a:pt x="12537" y="12087"/>
                    <a:pt x="12537" y="13726"/>
                  </a:cubicBezTo>
                  <a:cubicBezTo>
                    <a:pt x="12537" y="14208"/>
                    <a:pt x="12537" y="14498"/>
                    <a:pt x="12537" y="14498"/>
                  </a:cubicBezTo>
                  <a:lnTo>
                    <a:pt x="12505" y="14594"/>
                  </a:lnTo>
                  <a:cubicBezTo>
                    <a:pt x="12505" y="14594"/>
                    <a:pt x="12376" y="14851"/>
                    <a:pt x="12183" y="15301"/>
                  </a:cubicBezTo>
                  <a:cubicBezTo>
                    <a:pt x="12087" y="15430"/>
                    <a:pt x="12023" y="15623"/>
                    <a:pt x="11926" y="15815"/>
                  </a:cubicBezTo>
                  <a:lnTo>
                    <a:pt x="12087" y="17326"/>
                  </a:lnTo>
                  <a:lnTo>
                    <a:pt x="1" y="36999"/>
                  </a:lnTo>
                  <a:lnTo>
                    <a:pt x="7137" y="41499"/>
                  </a:lnTo>
                  <a:lnTo>
                    <a:pt x="16973" y="31534"/>
                  </a:lnTo>
                  <a:cubicBezTo>
                    <a:pt x="16941" y="31502"/>
                    <a:pt x="16941" y="31502"/>
                    <a:pt x="16941" y="31502"/>
                  </a:cubicBezTo>
                  <a:cubicBezTo>
                    <a:pt x="16362" y="30538"/>
                    <a:pt x="15976" y="29895"/>
                    <a:pt x="15944" y="29863"/>
                  </a:cubicBezTo>
                  <a:lnTo>
                    <a:pt x="20477" y="25877"/>
                  </a:lnTo>
                  <a:cubicBezTo>
                    <a:pt x="20316" y="24462"/>
                    <a:pt x="20219" y="23273"/>
                    <a:pt x="20219" y="22502"/>
                  </a:cubicBezTo>
                  <a:cubicBezTo>
                    <a:pt x="20219" y="22084"/>
                    <a:pt x="20252" y="21794"/>
                    <a:pt x="20316" y="21666"/>
                  </a:cubicBezTo>
                  <a:cubicBezTo>
                    <a:pt x="20412" y="21409"/>
                    <a:pt x="20444" y="21151"/>
                    <a:pt x="20444" y="20926"/>
                  </a:cubicBezTo>
                  <a:cubicBezTo>
                    <a:pt x="20477" y="19673"/>
                    <a:pt x="19223" y="18612"/>
                    <a:pt x="17680" y="17326"/>
                  </a:cubicBezTo>
                  <a:cubicBezTo>
                    <a:pt x="16651" y="16458"/>
                    <a:pt x="16426" y="15462"/>
                    <a:pt x="16426" y="14723"/>
                  </a:cubicBezTo>
                  <a:cubicBezTo>
                    <a:pt x="16426" y="14144"/>
                    <a:pt x="16555" y="13758"/>
                    <a:pt x="16555" y="13758"/>
                  </a:cubicBezTo>
                  <a:lnTo>
                    <a:pt x="14112" y="11122"/>
                  </a:lnTo>
                  <a:cubicBezTo>
                    <a:pt x="14112" y="11122"/>
                    <a:pt x="14176" y="7329"/>
                    <a:pt x="14176" y="3793"/>
                  </a:cubicBezTo>
                  <a:cubicBezTo>
                    <a:pt x="14176" y="2411"/>
                    <a:pt x="14176" y="1061"/>
                    <a:pt x="14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2"/>
            <p:cNvSpPr/>
            <p:nvPr/>
          </p:nvSpPr>
          <p:spPr>
            <a:xfrm>
              <a:off x="1655500" y="2517150"/>
              <a:ext cx="716850" cy="1242100"/>
            </a:xfrm>
            <a:custGeom>
              <a:avLst/>
              <a:gdLst/>
              <a:ahLst/>
              <a:cxnLst/>
              <a:rect l="l" t="t" r="r" b="b"/>
              <a:pathLst>
                <a:path w="28674" h="49684" extrusionOk="0">
                  <a:moveTo>
                    <a:pt x="18741" y="547"/>
                  </a:moveTo>
                  <a:cubicBezTo>
                    <a:pt x="19062" y="547"/>
                    <a:pt x="19319" y="579"/>
                    <a:pt x="19608" y="612"/>
                  </a:cubicBezTo>
                  <a:cubicBezTo>
                    <a:pt x="20155" y="740"/>
                    <a:pt x="20476" y="837"/>
                    <a:pt x="20605" y="901"/>
                  </a:cubicBezTo>
                  <a:lnTo>
                    <a:pt x="20680" y="926"/>
                  </a:lnTo>
                  <a:lnTo>
                    <a:pt x="20680" y="926"/>
                  </a:lnTo>
                  <a:cubicBezTo>
                    <a:pt x="20746" y="1266"/>
                    <a:pt x="21097" y="3063"/>
                    <a:pt x="21473" y="4887"/>
                  </a:cubicBezTo>
                  <a:cubicBezTo>
                    <a:pt x="21666" y="5915"/>
                    <a:pt x="21859" y="6944"/>
                    <a:pt x="22019" y="7748"/>
                  </a:cubicBezTo>
                  <a:cubicBezTo>
                    <a:pt x="22116" y="8133"/>
                    <a:pt x="22180" y="8487"/>
                    <a:pt x="22244" y="8744"/>
                  </a:cubicBezTo>
                  <a:cubicBezTo>
                    <a:pt x="22276" y="9001"/>
                    <a:pt x="22309" y="9162"/>
                    <a:pt x="22341" y="9226"/>
                  </a:cubicBezTo>
                  <a:cubicBezTo>
                    <a:pt x="22341" y="9226"/>
                    <a:pt x="22341" y="9323"/>
                    <a:pt x="22373" y="9419"/>
                  </a:cubicBezTo>
                  <a:cubicBezTo>
                    <a:pt x="22469" y="10319"/>
                    <a:pt x="22694" y="13469"/>
                    <a:pt x="22887" y="16362"/>
                  </a:cubicBezTo>
                  <a:cubicBezTo>
                    <a:pt x="22984" y="17809"/>
                    <a:pt x="23080" y="19191"/>
                    <a:pt x="23177" y="20220"/>
                  </a:cubicBezTo>
                  <a:cubicBezTo>
                    <a:pt x="23241" y="21248"/>
                    <a:pt x="23273" y="21923"/>
                    <a:pt x="23273" y="21923"/>
                  </a:cubicBezTo>
                  <a:cubicBezTo>
                    <a:pt x="23273" y="21988"/>
                    <a:pt x="23305" y="22052"/>
                    <a:pt x="23369" y="22084"/>
                  </a:cubicBezTo>
                  <a:cubicBezTo>
                    <a:pt x="23369" y="22084"/>
                    <a:pt x="23659" y="22373"/>
                    <a:pt x="24077" y="22856"/>
                  </a:cubicBezTo>
                  <a:cubicBezTo>
                    <a:pt x="24752" y="23563"/>
                    <a:pt x="25748" y="24656"/>
                    <a:pt x="26584" y="25620"/>
                  </a:cubicBezTo>
                  <a:cubicBezTo>
                    <a:pt x="27034" y="26134"/>
                    <a:pt x="27387" y="26584"/>
                    <a:pt x="27677" y="26970"/>
                  </a:cubicBezTo>
                  <a:cubicBezTo>
                    <a:pt x="27837" y="27163"/>
                    <a:pt x="27934" y="27324"/>
                    <a:pt x="28030" y="27452"/>
                  </a:cubicBezTo>
                  <a:cubicBezTo>
                    <a:pt x="28080" y="27576"/>
                    <a:pt x="28129" y="27662"/>
                    <a:pt x="28150" y="27709"/>
                  </a:cubicBezTo>
                  <a:lnTo>
                    <a:pt x="28127" y="27709"/>
                  </a:lnTo>
                  <a:cubicBezTo>
                    <a:pt x="28127" y="27742"/>
                    <a:pt x="28062" y="27870"/>
                    <a:pt x="27998" y="28031"/>
                  </a:cubicBezTo>
                  <a:cubicBezTo>
                    <a:pt x="27645" y="28706"/>
                    <a:pt x="26777" y="29992"/>
                    <a:pt x="25652" y="31535"/>
                  </a:cubicBezTo>
                  <a:cubicBezTo>
                    <a:pt x="23948" y="33849"/>
                    <a:pt x="21698" y="36806"/>
                    <a:pt x="19705" y="39281"/>
                  </a:cubicBezTo>
                  <a:cubicBezTo>
                    <a:pt x="18708" y="40535"/>
                    <a:pt x="17776" y="41660"/>
                    <a:pt x="17037" y="42560"/>
                  </a:cubicBezTo>
                  <a:cubicBezTo>
                    <a:pt x="16298" y="43428"/>
                    <a:pt x="15719" y="44039"/>
                    <a:pt x="15462" y="44264"/>
                  </a:cubicBezTo>
                  <a:cubicBezTo>
                    <a:pt x="13957" y="45541"/>
                    <a:pt x="11024" y="48423"/>
                    <a:pt x="10359" y="49079"/>
                  </a:cubicBezTo>
                  <a:lnTo>
                    <a:pt x="10359" y="49079"/>
                  </a:lnTo>
                  <a:lnTo>
                    <a:pt x="627" y="43690"/>
                  </a:lnTo>
                  <a:lnTo>
                    <a:pt x="627" y="43690"/>
                  </a:lnTo>
                  <a:cubicBezTo>
                    <a:pt x="1267" y="42712"/>
                    <a:pt x="3940" y="38627"/>
                    <a:pt x="6686" y="34395"/>
                  </a:cubicBezTo>
                  <a:cubicBezTo>
                    <a:pt x="8262" y="31985"/>
                    <a:pt x="9869" y="29509"/>
                    <a:pt x="11090" y="27517"/>
                  </a:cubicBezTo>
                  <a:cubicBezTo>
                    <a:pt x="11733" y="26552"/>
                    <a:pt x="12247" y="25684"/>
                    <a:pt x="12665" y="25009"/>
                  </a:cubicBezTo>
                  <a:cubicBezTo>
                    <a:pt x="13051" y="24366"/>
                    <a:pt x="13308" y="23916"/>
                    <a:pt x="13437" y="23691"/>
                  </a:cubicBezTo>
                  <a:cubicBezTo>
                    <a:pt x="13758" y="22920"/>
                    <a:pt x="14433" y="21441"/>
                    <a:pt x="15012" y="20188"/>
                  </a:cubicBezTo>
                  <a:cubicBezTo>
                    <a:pt x="15301" y="19545"/>
                    <a:pt x="15590" y="18966"/>
                    <a:pt x="15783" y="18548"/>
                  </a:cubicBezTo>
                  <a:cubicBezTo>
                    <a:pt x="15976" y="18098"/>
                    <a:pt x="16105" y="17841"/>
                    <a:pt x="16105" y="17841"/>
                  </a:cubicBezTo>
                  <a:lnTo>
                    <a:pt x="16137" y="17745"/>
                  </a:lnTo>
                  <a:cubicBezTo>
                    <a:pt x="16137" y="17745"/>
                    <a:pt x="16137" y="17455"/>
                    <a:pt x="16137" y="16973"/>
                  </a:cubicBezTo>
                  <a:cubicBezTo>
                    <a:pt x="16137" y="15334"/>
                    <a:pt x="16105" y="11284"/>
                    <a:pt x="15880" y="7973"/>
                  </a:cubicBezTo>
                  <a:cubicBezTo>
                    <a:pt x="15815" y="7008"/>
                    <a:pt x="15815" y="6173"/>
                    <a:pt x="15815" y="5433"/>
                  </a:cubicBezTo>
                  <a:cubicBezTo>
                    <a:pt x="15815" y="2958"/>
                    <a:pt x="16105" y="1737"/>
                    <a:pt x="16265" y="1287"/>
                  </a:cubicBezTo>
                  <a:cubicBezTo>
                    <a:pt x="16265" y="1254"/>
                    <a:pt x="16330" y="1158"/>
                    <a:pt x="16490" y="1062"/>
                  </a:cubicBezTo>
                  <a:cubicBezTo>
                    <a:pt x="16683" y="933"/>
                    <a:pt x="17037" y="804"/>
                    <a:pt x="17455" y="708"/>
                  </a:cubicBezTo>
                  <a:cubicBezTo>
                    <a:pt x="17841" y="612"/>
                    <a:pt x="18291" y="547"/>
                    <a:pt x="18741" y="547"/>
                  </a:cubicBezTo>
                  <a:close/>
                  <a:moveTo>
                    <a:pt x="18741" y="1"/>
                  </a:moveTo>
                  <a:cubicBezTo>
                    <a:pt x="18098" y="1"/>
                    <a:pt x="17423" y="129"/>
                    <a:pt x="16908" y="290"/>
                  </a:cubicBezTo>
                  <a:cubicBezTo>
                    <a:pt x="16619" y="387"/>
                    <a:pt x="16394" y="483"/>
                    <a:pt x="16201" y="612"/>
                  </a:cubicBezTo>
                  <a:cubicBezTo>
                    <a:pt x="16008" y="772"/>
                    <a:pt x="15848" y="901"/>
                    <a:pt x="15751" y="1126"/>
                  </a:cubicBezTo>
                  <a:cubicBezTo>
                    <a:pt x="15558" y="1640"/>
                    <a:pt x="15269" y="2926"/>
                    <a:pt x="15269" y="5433"/>
                  </a:cubicBezTo>
                  <a:cubicBezTo>
                    <a:pt x="15269" y="6173"/>
                    <a:pt x="15301" y="7040"/>
                    <a:pt x="15365" y="8005"/>
                  </a:cubicBezTo>
                  <a:cubicBezTo>
                    <a:pt x="15558" y="11316"/>
                    <a:pt x="15590" y="15334"/>
                    <a:pt x="15590" y="16973"/>
                  </a:cubicBezTo>
                  <a:cubicBezTo>
                    <a:pt x="15590" y="17362"/>
                    <a:pt x="15590" y="17605"/>
                    <a:pt x="15590" y="17684"/>
                  </a:cubicBezTo>
                  <a:lnTo>
                    <a:pt x="15590" y="17684"/>
                  </a:lnTo>
                  <a:cubicBezTo>
                    <a:pt x="15329" y="18236"/>
                    <a:pt x="13547" y="22008"/>
                    <a:pt x="12922" y="23466"/>
                  </a:cubicBezTo>
                  <a:cubicBezTo>
                    <a:pt x="12858" y="23627"/>
                    <a:pt x="12601" y="24109"/>
                    <a:pt x="12215" y="24752"/>
                  </a:cubicBezTo>
                  <a:cubicBezTo>
                    <a:pt x="10801" y="27034"/>
                    <a:pt x="7779" y="31760"/>
                    <a:pt x="5079" y="35906"/>
                  </a:cubicBezTo>
                  <a:cubicBezTo>
                    <a:pt x="3729" y="37996"/>
                    <a:pt x="2476" y="39924"/>
                    <a:pt x="1543" y="41339"/>
                  </a:cubicBezTo>
                  <a:cubicBezTo>
                    <a:pt x="1093" y="42046"/>
                    <a:pt x="708" y="42624"/>
                    <a:pt x="450" y="43010"/>
                  </a:cubicBezTo>
                  <a:cubicBezTo>
                    <a:pt x="193" y="43396"/>
                    <a:pt x="33" y="43621"/>
                    <a:pt x="33" y="43621"/>
                  </a:cubicBezTo>
                  <a:cubicBezTo>
                    <a:pt x="0" y="43685"/>
                    <a:pt x="0" y="43782"/>
                    <a:pt x="0" y="43846"/>
                  </a:cubicBezTo>
                  <a:cubicBezTo>
                    <a:pt x="33" y="43910"/>
                    <a:pt x="65" y="43974"/>
                    <a:pt x="129" y="44007"/>
                  </a:cubicBezTo>
                  <a:lnTo>
                    <a:pt x="10287" y="49664"/>
                  </a:lnTo>
                  <a:cubicBezTo>
                    <a:pt x="10322" y="49676"/>
                    <a:pt x="10362" y="49683"/>
                    <a:pt x="10402" y="49683"/>
                  </a:cubicBezTo>
                  <a:cubicBezTo>
                    <a:pt x="10473" y="49683"/>
                    <a:pt x="10547" y="49661"/>
                    <a:pt x="10608" y="49600"/>
                  </a:cubicBezTo>
                  <a:cubicBezTo>
                    <a:pt x="10608" y="49600"/>
                    <a:pt x="10833" y="49375"/>
                    <a:pt x="11187" y="49021"/>
                  </a:cubicBezTo>
                  <a:cubicBezTo>
                    <a:pt x="12247" y="47993"/>
                    <a:pt x="14562" y="45742"/>
                    <a:pt x="15815" y="44682"/>
                  </a:cubicBezTo>
                  <a:cubicBezTo>
                    <a:pt x="16040" y="44489"/>
                    <a:pt x="16394" y="44103"/>
                    <a:pt x="16876" y="43557"/>
                  </a:cubicBezTo>
                  <a:cubicBezTo>
                    <a:pt x="18516" y="41724"/>
                    <a:pt x="21441" y="38028"/>
                    <a:pt x="23980" y="34685"/>
                  </a:cubicBezTo>
                  <a:cubicBezTo>
                    <a:pt x="25234" y="33013"/>
                    <a:pt x="26391" y="31406"/>
                    <a:pt x="27259" y="30184"/>
                  </a:cubicBezTo>
                  <a:cubicBezTo>
                    <a:pt x="27677" y="29574"/>
                    <a:pt x="28030" y="29027"/>
                    <a:pt x="28255" y="28642"/>
                  </a:cubicBezTo>
                  <a:cubicBezTo>
                    <a:pt x="28384" y="28417"/>
                    <a:pt x="28480" y="28256"/>
                    <a:pt x="28545" y="28095"/>
                  </a:cubicBezTo>
                  <a:cubicBezTo>
                    <a:pt x="28577" y="28031"/>
                    <a:pt x="28609" y="27967"/>
                    <a:pt x="28641" y="27902"/>
                  </a:cubicBezTo>
                  <a:cubicBezTo>
                    <a:pt x="28673" y="27838"/>
                    <a:pt x="28673" y="27774"/>
                    <a:pt x="28673" y="27709"/>
                  </a:cubicBezTo>
                  <a:lnTo>
                    <a:pt x="28673" y="27645"/>
                  </a:lnTo>
                  <a:cubicBezTo>
                    <a:pt x="28641" y="27452"/>
                    <a:pt x="28512" y="27259"/>
                    <a:pt x="28384" y="27034"/>
                  </a:cubicBezTo>
                  <a:cubicBezTo>
                    <a:pt x="27837" y="26231"/>
                    <a:pt x="26712" y="24913"/>
                    <a:pt x="25684" y="23788"/>
                  </a:cubicBezTo>
                  <a:cubicBezTo>
                    <a:pt x="24804" y="22826"/>
                    <a:pt x="24019" y="21982"/>
                    <a:pt x="23810" y="21757"/>
                  </a:cubicBezTo>
                  <a:lnTo>
                    <a:pt x="23810" y="21757"/>
                  </a:lnTo>
                  <a:cubicBezTo>
                    <a:pt x="23764" y="21131"/>
                    <a:pt x="23567" y="18418"/>
                    <a:pt x="23369" y="15655"/>
                  </a:cubicBezTo>
                  <a:cubicBezTo>
                    <a:pt x="23273" y="14080"/>
                    <a:pt x="23144" y="12505"/>
                    <a:pt x="23048" y="11284"/>
                  </a:cubicBezTo>
                  <a:cubicBezTo>
                    <a:pt x="23016" y="10673"/>
                    <a:pt x="22984" y="10158"/>
                    <a:pt x="22919" y="9805"/>
                  </a:cubicBezTo>
                  <a:cubicBezTo>
                    <a:pt x="22919" y="9612"/>
                    <a:pt x="22919" y="9451"/>
                    <a:pt x="22887" y="9355"/>
                  </a:cubicBezTo>
                  <a:cubicBezTo>
                    <a:pt x="22887" y="9291"/>
                    <a:pt x="22887" y="9226"/>
                    <a:pt x="22887" y="9194"/>
                  </a:cubicBezTo>
                  <a:lnTo>
                    <a:pt x="22855" y="9098"/>
                  </a:lnTo>
                  <a:cubicBezTo>
                    <a:pt x="22855" y="9066"/>
                    <a:pt x="22823" y="8873"/>
                    <a:pt x="22759" y="8648"/>
                  </a:cubicBezTo>
                  <a:cubicBezTo>
                    <a:pt x="22566" y="7748"/>
                    <a:pt x="22180" y="5787"/>
                    <a:pt x="21826" y="4019"/>
                  </a:cubicBezTo>
                  <a:cubicBezTo>
                    <a:pt x="21666" y="3151"/>
                    <a:pt x="21505" y="2347"/>
                    <a:pt x="21376" y="1737"/>
                  </a:cubicBezTo>
                  <a:cubicBezTo>
                    <a:pt x="21248" y="1126"/>
                    <a:pt x="21184" y="772"/>
                    <a:pt x="21184" y="772"/>
                  </a:cubicBezTo>
                  <a:lnTo>
                    <a:pt x="21182" y="772"/>
                  </a:lnTo>
                  <a:lnTo>
                    <a:pt x="21182" y="772"/>
                  </a:lnTo>
                  <a:cubicBezTo>
                    <a:pt x="21173" y="660"/>
                    <a:pt x="21114" y="577"/>
                    <a:pt x="21055" y="547"/>
                  </a:cubicBezTo>
                  <a:cubicBezTo>
                    <a:pt x="20959" y="451"/>
                    <a:pt x="20862" y="387"/>
                    <a:pt x="20637" y="322"/>
                  </a:cubicBezTo>
                  <a:cubicBezTo>
                    <a:pt x="20444" y="258"/>
                    <a:pt x="20155" y="194"/>
                    <a:pt x="19705" y="97"/>
                  </a:cubicBezTo>
                  <a:cubicBezTo>
                    <a:pt x="19383" y="33"/>
                    <a:pt x="19062" y="1"/>
                    <a:pt x="18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2"/>
            <p:cNvSpPr/>
            <p:nvPr/>
          </p:nvSpPr>
          <p:spPr>
            <a:xfrm>
              <a:off x="2159350" y="2939125"/>
              <a:ext cx="140675" cy="185600"/>
            </a:xfrm>
            <a:custGeom>
              <a:avLst/>
              <a:gdLst/>
              <a:ahLst/>
              <a:cxnLst/>
              <a:rect l="l" t="t" r="r" b="b"/>
              <a:pathLst>
                <a:path w="5627" h="7424" extrusionOk="0">
                  <a:moveTo>
                    <a:pt x="934" y="0"/>
                  </a:moveTo>
                  <a:cubicBezTo>
                    <a:pt x="442" y="0"/>
                    <a:pt x="1" y="126"/>
                    <a:pt x="1" y="126"/>
                  </a:cubicBezTo>
                  <a:cubicBezTo>
                    <a:pt x="1" y="126"/>
                    <a:pt x="1" y="2859"/>
                    <a:pt x="1319" y="4530"/>
                  </a:cubicBezTo>
                  <a:cubicBezTo>
                    <a:pt x="2637" y="6169"/>
                    <a:pt x="5626" y="7423"/>
                    <a:pt x="5626" y="7423"/>
                  </a:cubicBezTo>
                  <a:cubicBezTo>
                    <a:pt x="5626" y="7423"/>
                    <a:pt x="4726" y="5269"/>
                    <a:pt x="4598" y="4626"/>
                  </a:cubicBezTo>
                  <a:cubicBezTo>
                    <a:pt x="4469" y="3984"/>
                    <a:pt x="3569" y="3534"/>
                    <a:pt x="3055" y="2634"/>
                  </a:cubicBezTo>
                  <a:cubicBezTo>
                    <a:pt x="2540" y="1733"/>
                    <a:pt x="1962" y="319"/>
                    <a:pt x="1962" y="319"/>
                  </a:cubicBezTo>
                  <a:cubicBezTo>
                    <a:pt x="1700" y="71"/>
                    <a:pt x="1302" y="0"/>
                    <a:pt x="9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2"/>
            <p:cNvSpPr/>
            <p:nvPr/>
          </p:nvSpPr>
          <p:spPr>
            <a:xfrm>
              <a:off x="2152925" y="2932625"/>
              <a:ext cx="154325" cy="199000"/>
            </a:xfrm>
            <a:custGeom>
              <a:avLst/>
              <a:gdLst/>
              <a:ahLst/>
              <a:cxnLst/>
              <a:rect l="l" t="t" r="r" b="b"/>
              <a:pathLst>
                <a:path w="6173" h="7960" extrusionOk="0">
                  <a:moveTo>
                    <a:pt x="1158" y="547"/>
                  </a:moveTo>
                  <a:cubicBezTo>
                    <a:pt x="1459" y="547"/>
                    <a:pt x="1789" y="603"/>
                    <a:pt x="1988" y="769"/>
                  </a:cubicBezTo>
                  <a:lnTo>
                    <a:pt x="1988" y="769"/>
                  </a:lnTo>
                  <a:cubicBezTo>
                    <a:pt x="2106" y="1047"/>
                    <a:pt x="2609" y="2207"/>
                    <a:pt x="3087" y="3022"/>
                  </a:cubicBezTo>
                  <a:cubicBezTo>
                    <a:pt x="3376" y="3504"/>
                    <a:pt x="3730" y="3858"/>
                    <a:pt x="4051" y="4179"/>
                  </a:cubicBezTo>
                  <a:cubicBezTo>
                    <a:pt x="4212" y="4308"/>
                    <a:pt x="4340" y="4469"/>
                    <a:pt x="4437" y="4597"/>
                  </a:cubicBezTo>
                  <a:cubicBezTo>
                    <a:pt x="4533" y="4726"/>
                    <a:pt x="4597" y="4822"/>
                    <a:pt x="4597" y="4919"/>
                  </a:cubicBezTo>
                  <a:cubicBezTo>
                    <a:pt x="4630" y="5111"/>
                    <a:pt x="4726" y="5369"/>
                    <a:pt x="4822" y="5690"/>
                  </a:cubicBezTo>
                  <a:cubicBezTo>
                    <a:pt x="4999" y="6166"/>
                    <a:pt x="5223" y="6747"/>
                    <a:pt x="5390" y="7176"/>
                  </a:cubicBezTo>
                  <a:lnTo>
                    <a:pt x="5390" y="7176"/>
                  </a:lnTo>
                  <a:cubicBezTo>
                    <a:pt x="5028" y="6998"/>
                    <a:pt x="4537" y="6740"/>
                    <a:pt x="4019" y="6429"/>
                  </a:cubicBezTo>
                  <a:cubicBezTo>
                    <a:pt x="3183" y="5947"/>
                    <a:pt x="2315" y="5304"/>
                    <a:pt x="1769" y="4597"/>
                  </a:cubicBezTo>
                  <a:cubicBezTo>
                    <a:pt x="1190" y="3858"/>
                    <a:pt x="869" y="2829"/>
                    <a:pt x="708" y="1993"/>
                  </a:cubicBezTo>
                  <a:cubicBezTo>
                    <a:pt x="595" y="1385"/>
                    <a:pt x="562" y="871"/>
                    <a:pt x="552" y="596"/>
                  </a:cubicBezTo>
                  <a:lnTo>
                    <a:pt x="552" y="596"/>
                  </a:lnTo>
                  <a:cubicBezTo>
                    <a:pt x="704" y="570"/>
                    <a:pt x="925" y="547"/>
                    <a:pt x="1158" y="547"/>
                  </a:cubicBezTo>
                  <a:close/>
                  <a:moveTo>
                    <a:pt x="1158" y="1"/>
                  </a:moveTo>
                  <a:cubicBezTo>
                    <a:pt x="644" y="1"/>
                    <a:pt x="226" y="129"/>
                    <a:pt x="194" y="129"/>
                  </a:cubicBezTo>
                  <a:cubicBezTo>
                    <a:pt x="97" y="161"/>
                    <a:pt x="33" y="226"/>
                    <a:pt x="1" y="322"/>
                  </a:cubicBezTo>
                  <a:lnTo>
                    <a:pt x="1" y="386"/>
                  </a:lnTo>
                  <a:cubicBezTo>
                    <a:pt x="1" y="483"/>
                    <a:pt x="1" y="1190"/>
                    <a:pt x="162" y="2090"/>
                  </a:cubicBezTo>
                  <a:cubicBezTo>
                    <a:pt x="354" y="2990"/>
                    <a:pt x="676" y="4083"/>
                    <a:pt x="1351" y="4951"/>
                  </a:cubicBezTo>
                  <a:cubicBezTo>
                    <a:pt x="2058" y="5819"/>
                    <a:pt x="3151" y="6558"/>
                    <a:pt x="4083" y="7104"/>
                  </a:cubicBezTo>
                  <a:cubicBezTo>
                    <a:pt x="5015" y="7619"/>
                    <a:pt x="5787" y="7940"/>
                    <a:pt x="5787" y="7940"/>
                  </a:cubicBezTo>
                  <a:cubicBezTo>
                    <a:pt x="5822" y="7952"/>
                    <a:pt x="5857" y="7959"/>
                    <a:pt x="5893" y="7959"/>
                  </a:cubicBezTo>
                  <a:cubicBezTo>
                    <a:pt x="5954" y="7959"/>
                    <a:pt x="6015" y="7937"/>
                    <a:pt x="6076" y="7876"/>
                  </a:cubicBezTo>
                  <a:cubicBezTo>
                    <a:pt x="6140" y="7812"/>
                    <a:pt x="6173" y="7683"/>
                    <a:pt x="6140" y="7587"/>
                  </a:cubicBezTo>
                  <a:cubicBezTo>
                    <a:pt x="6140" y="7587"/>
                    <a:pt x="5915" y="7040"/>
                    <a:pt x="5690" y="6429"/>
                  </a:cubicBezTo>
                  <a:cubicBezTo>
                    <a:pt x="5562" y="6108"/>
                    <a:pt x="5433" y="5787"/>
                    <a:pt x="5337" y="5497"/>
                  </a:cubicBezTo>
                  <a:cubicBezTo>
                    <a:pt x="5240" y="5208"/>
                    <a:pt x="5144" y="4951"/>
                    <a:pt x="5144" y="4822"/>
                  </a:cubicBezTo>
                  <a:cubicBezTo>
                    <a:pt x="5080" y="4597"/>
                    <a:pt x="4983" y="4436"/>
                    <a:pt x="4855" y="4244"/>
                  </a:cubicBezTo>
                  <a:cubicBezTo>
                    <a:pt x="4469" y="3761"/>
                    <a:pt x="3890" y="3376"/>
                    <a:pt x="3537" y="2765"/>
                  </a:cubicBezTo>
                  <a:cubicBezTo>
                    <a:pt x="3280" y="2315"/>
                    <a:pt x="3022" y="1768"/>
                    <a:pt x="2829" y="1286"/>
                  </a:cubicBezTo>
                  <a:cubicBezTo>
                    <a:pt x="2701" y="1061"/>
                    <a:pt x="2637" y="868"/>
                    <a:pt x="2572" y="708"/>
                  </a:cubicBezTo>
                  <a:cubicBezTo>
                    <a:pt x="2508" y="579"/>
                    <a:pt x="2476" y="483"/>
                    <a:pt x="2476" y="483"/>
                  </a:cubicBezTo>
                  <a:lnTo>
                    <a:pt x="2412" y="386"/>
                  </a:lnTo>
                  <a:cubicBezTo>
                    <a:pt x="2026" y="65"/>
                    <a:pt x="1544" y="1"/>
                    <a:pt x="1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2"/>
            <p:cNvSpPr/>
            <p:nvPr/>
          </p:nvSpPr>
          <p:spPr>
            <a:xfrm>
              <a:off x="2144100" y="3174525"/>
              <a:ext cx="314225" cy="554975"/>
            </a:xfrm>
            <a:custGeom>
              <a:avLst/>
              <a:gdLst/>
              <a:ahLst/>
              <a:cxnLst/>
              <a:rect l="l" t="t" r="r" b="b"/>
              <a:pathLst>
                <a:path w="12569" h="22199" extrusionOk="0">
                  <a:moveTo>
                    <a:pt x="7683" y="0"/>
                  </a:moveTo>
                  <a:lnTo>
                    <a:pt x="0" y="6815"/>
                  </a:lnTo>
                  <a:cubicBezTo>
                    <a:pt x="0" y="6815"/>
                    <a:pt x="3118" y="11861"/>
                    <a:pt x="4565" y="14754"/>
                  </a:cubicBezTo>
                  <a:cubicBezTo>
                    <a:pt x="6043" y="17679"/>
                    <a:pt x="8004" y="21923"/>
                    <a:pt x="9676" y="22180"/>
                  </a:cubicBezTo>
                  <a:cubicBezTo>
                    <a:pt x="9758" y="22192"/>
                    <a:pt x="9839" y="22198"/>
                    <a:pt x="9918" y="22198"/>
                  </a:cubicBezTo>
                  <a:cubicBezTo>
                    <a:pt x="11474" y="22198"/>
                    <a:pt x="12380" y="19885"/>
                    <a:pt x="12472" y="18997"/>
                  </a:cubicBezTo>
                  <a:cubicBezTo>
                    <a:pt x="12569" y="18065"/>
                    <a:pt x="11186" y="16297"/>
                    <a:pt x="10640" y="12504"/>
                  </a:cubicBezTo>
                  <a:cubicBezTo>
                    <a:pt x="10061" y="8711"/>
                    <a:pt x="8872" y="1382"/>
                    <a:pt x="8872" y="1382"/>
                  </a:cubicBezTo>
                  <a:lnTo>
                    <a:pt x="76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2"/>
            <p:cNvSpPr/>
            <p:nvPr/>
          </p:nvSpPr>
          <p:spPr>
            <a:xfrm>
              <a:off x="2144100" y="3245225"/>
              <a:ext cx="167175" cy="374525"/>
            </a:xfrm>
            <a:custGeom>
              <a:avLst/>
              <a:gdLst/>
              <a:ahLst/>
              <a:cxnLst/>
              <a:rect l="l" t="t" r="r" b="b"/>
              <a:pathLst>
                <a:path w="6687" h="14981" extrusionOk="0">
                  <a:moveTo>
                    <a:pt x="4533" y="1"/>
                  </a:moveTo>
                  <a:lnTo>
                    <a:pt x="0" y="3987"/>
                  </a:lnTo>
                  <a:cubicBezTo>
                    <a:pt x="0" y="3987"/>
                    <a:pt x="418" y="4662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2"/>
            <p:cNvSpPr/>
            <p:nvPr/>
          </p:nvSpPr>
          <p:spPr>
            <a:xfrm>
              <a:off x="2169800" y="3376225"/>
              <a:ext cx="141475" cy="243525"/>
            </a:xfrm>
            <a:custGeom>
              <a:avLst/>
              <a:gdLst/>
              <a:ahLst/>
              <a:cxnLst/>
              <a:rect l="l" t="t" r="r" b="b"/>
              <a:pathLst>
                <a:path w="5659" h="9741" extrusionOk="0">
                  <a:moveTo>
                    <a:pt x="5658" y="9740"/>
                  </a:moveTo>
                  <a:lnTo>
                    <a:pt x="387" y="0"/>
                  </a:lnTo>
                  <a:lnTo>
                    <a:pt x="1" y="418"/>
                  </a:lnTo>
                  <a:lnTo>
                    <a:pt x="1" y="418"/>
                  </a:lnTo>
                  <a:lnTo>
                    <a:pt x="387" y="0"/>
                  </a:lnTo>
                  <a:lnTo>
                    <a:pt x="5658" y="9740"/>
                  </a:lnTo>
                  <a:lnTo>
                    <a:pt x="5658" y="9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2"/>
            <p:cNvSpPr/>
            <p:nvPr/>
          </p:nvSpPr>
          <p:spPr>
            <a:xfrm>
              <a:off x="2144100" y="3245225"/>
              <a:ext cx="167175" cy="374525"/>
            </a:xfrm>
            <a:custGeom>
              <a:avLst/>
              <a:gdLst/>
              <a:ahLst/>
              <a:cxnLst/>
              <a:rect l="l" t="t" r="r" b="b"/>
              <a:pathLst>
                <a:path w="6687" h="14981" extrusionOk="0">
                  <a:moveTo>
                    <a:pt x="4533" y="1"/>
                  </a:moveTo>
                  <a:lnTo>
                    <a:pt x="0" y="3987"/>
                  </a:lnTo>
                  <a:cubicBezTo>
                    <a:pt x="32" y="4019"/>
                    <a:pt x="418" y="4662"/>
                    <a:pt x="997" y="5626"/>
                  </a:cubicBezTo>
                  <a:cubicBezTo>
                    <a:pt x="997" y="5626"/>
                    <a:pt x="997" y="5626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2"/>
            <p:cNvSpPr/>
            <p:nvPr/>
          </p:nvSpPr>
          <p:spPr>
            <a:xfrm>
              <a:off x="2136850" y="3167975"/>
              <a:ext cx="325500" cy="568300"/>
            </a:xfrm>
            <a:custGeom>
              <a:avLst/>
              <a:gdLst/>
              <a:ahLst/>
              <a:cxnLst/>
              <a:rect l="l" t="t" r="r" b="b"/>
              <a:pathLst>
                <a:path w="13020" h="22732" extrusionOk="0">
                  <a:moveTo>
                    <a:pt x="7975" y="0"/>
                  </a:moveTo>
                  <a:cubicBezTo>
                    <a:pt x="7915" y="0"/>
                    <a:pt x="7857" y="24"/>
                    <a:pt x="7812" y="69"/>
                  </a:cubicBezTo>
                  <a:cubicBezTo>
                    <a:pt x="7683" y="166"/>
                    <a:pt x="7683" y="326"/>
                    <a:pt x="7780" y="455"/>
                  </a:cubicBezTo>
                  <a:lnTo>
                    <a:pt x="8920" y="1785"/>
                  </a:lnTo>
                  <a:lnTo>
                    <a:pt x="8920" y="1785"/>
                  </a:lnTo>
                  <a:cubicBezTo>
                    <a:pt x="8946" y="1967"/>
                    <a:pt x="9005" y="2366"/>
                    <a:pt x="9098" y="2898"/>
                  </a:cubicBezTo>
                  <a:cubicBezTo>
                    <a:pt x="9451" y="5148"/>
                    <a:pt x="10223" y="9970"/>
                    <a:pt x="10641" y="12798"/>
                  </a:cubicBezTo>
                  <a:cubicBezTo>
                    <a:pt x="10930" y="14663"/>
                    <a:pt x="11412" y="16045"/>
                    <a:pt x="11798" y="17074"/>
                  </a:cubicBezTo>
                  <a:cubicBezTo>
                    <a:pt x="11991" y="17588"/>
                    <a:pt x="12184" y="18038"/>
                    <a:pt x="12280" y="18359"/>
                  </a:cubicBezTo>
                  <a:cubicBezTo>
                    <a:pt x="12409" y="18713"/>
                    <a:pt x="12505" y="19002"/>
                    <a:pt x="12505" y="19163"/>
                  </a:cubicBezTo>
                  <a:lnTo>
                    <a:pt x="12473" y="19227"/>
                  </a:lnTo>
                  <a:cubicBezTo>
                    <a:pt x="12441" y="19613"/>
                    <a:pt x="12216" y="20384"/>
                    <a:pt x="11798" y="21060"/>
                  </a:cubicBezTo>
                  <a:cubicBezTo>
                    <a:pt x="11605" y="21381"/>
                    <a:pt x="11348" y="21670"/>
                    <a:pt x="11091" y="21863"/>
                  </a:cubicBezTo>
                  <a:cubicBezTo>
                    <a:pt x="10834" y="22088"/>
                    <a:pt x="10544" y="22185"/>
                    <a:pt x="10223" y="22185"/>
                  </a:cubicBezTo>
                  <a:lnTo>
                    <a:pt x="10030" y="22185"/>
                  </a:lnTo>
                  <a:cubicBezTo>
                    <a:pt x="9709" y="22152"/>
                    <a:pt x="9291" y="21863"/>
                    <a:pt x="8873" y="21413"/>
                  </a:cubicBezTo>
                  <a:cubicBezTo>
                    <a:pt x="8230" y="20706"/>
                    <a:pt x="7555" y="19645"/>
                    <a:pt x="6912" y="18456"/>
                  </a:cubicBezTo>
                  <a:cubicBezTo>
                    <a:pt x="6269" y="17266"/>
                    <a:pt x="5658" y="16013"/>
                    <a:pt x="5112" y="14920"/>
                  </a:cubicBezTo>
                  <a:cubicBezTo>
                    <a:pt x="3633" y="11963"/>
                    <a:pt x="547" y="6948"/>
                    <a:pt x="547" y="6948"/>
                  </a:cubicBezTo>
                  <a:cubicBezTo>
                    <a:pt x="483" y="6862"/>
                    <a:pt x="390" y="6819"/>
                    <a:pt x="297" y="6819"/>
                  </a:cubicBezTo>
                  <a:cubicBezTo>
                    <a:pt x="251" y="6819"/>
                    <a:pt x="204" y="6830"/>
                    <a:pt x="162" y="6852"/>
                  </a:cubicBezTo>
                  <a:cubicBezTo>
                    <a:pt x="33" y="6916"/>
                    <a:pt x="1" y="7109"/>
                    <a:pt x="65" y="7237"/>
                  </a:cubicBezTo>
                  <a:cubicBezTo>
                    <a:pt x="65" y="7237"/>
                    <a:pt x="258" y="7527"/>
                    <a:pt x="580" y="8041"/>
                  </a:cubicBezTo>
                  <a:cubicBezTo>
                    <a:pt x="1512" y="9616"/>
                    <a:pt x="3537" y="12991"/>
                    <a:pt x="4630" y="15145"/>
                  </a:cubicBezTo>
                  <a:cubicBezTo>
                    <a:pt x="5369" y="16591"/>
                    <a:pt x="6205" y="18392"/>
                    <a:pt x="7105" y="19870"/>
                  </a:cubicBezTo>
                  <a:cubicBezTo>
                    <a:pt x="7555" y="20609"/>
                    <a:pt x="8005" y="21285"/>
                    <a:pt x="8487" y="21767"/>
                  </a:cubicBezTo>
                  <a:cubicBezTo>
                    <a:pt x="8937" y="22281"/>
                    <a:pt x="9419" y="22635"/>
                    <a:pt x="9934" y="22699"/>
                  </a:cubicBezTo>
                  <a:cubicBezTo>
                    <a:pt x="10030" y="22731"/>
                    <a:pt x="10126" y="22731"/>
                    <a:pt x="10223" y="22731"/>
                  </a:cubicBezTo>
                  <a:cubicBezTo>
                    <a:pt x="10673" y="22731"/>
                    <a:pt x="11091" y="22570"/>
                    <a:pt x="11412" y="22313"/>
                  </a:cubicBezTo>
                  <a:cubicBezTo>
                    <a:pt x="11926" y="21895"/>
                    <a:pt x="12312" y="21349"/>
                    <a:pt x="12569" y="20770"/>
                  </a:cubicBezTo>
                  <a:cubicBezTo>
                    <a:pt x="12827" y="20192"/>
                    <a:pt x="12987" y="19645"/>
                    <a:pt x="13019" y="19292"/>
                  </a:cubicBezTo>
                  <a:lnTo>
                    <a:pt x="13019" y="19163"/>
                  </a:lnTo>
                  <a:cubicBezTo>
                    <a:pt x="13019" y="18874"/>
                    <a:pt x="12923" y="18552"/>
                    <a:pt x="12794" y="18199"/>
                  </a:cubicBezTo>
                  <a:cubicBezTo>
                    <a:pt x="12409" y="17074"/>
                    <a:pt x="11605" y="15434"/>
                    <a:pt x="11187" y="12734"/>
                  </a:cubicBezTo>
                  <a:cubicBezTo>
                    <a:pt x="10609" y="8941"/>
                    <a:pt x="9419" y="1612"/>
                    <a:pt x="9419" y="1612"/>
                  </a:cubicBezTo>
                  <a:cubicBezTo>
                    <a:pt x="9419" y="1548"/>
                    <a:pt x="9387" y="1516"/>
                    <a:pt x="9355" y="1484"/>
                  </a:cubicBezTo>
                  <a:lnTo>
                    <a:pt x="8166" y="101"/>
                  </a:lnTo>
                  <a:cubicBezTo>
                    <a:pt x="8114" y="32"/>
                    <a:pt x="8044" y="0"/>
                    <a:pt x="7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2"/>
            <p:cNvSpPr/>
            <p:nvPr/>
          </p:nvSpPr>
          <p:spPr>
            <a:xfrm>
              <a:off x="2314450" y="3589175"/>
              <a:ext cx="147900" cy="140325"/>
            </a:xfrm>
            <a:custGeom>
              <a:avLst/>
              <a:gdLst/>
              <a:ahLst/>
              <a:cxnLst/>
              <a:rect l="l" t="t" r="r" b="b"/>
              <a:pathLst>
                <a:path w="5916" h="5613" extrusionOk="0">
                  <a:moveTo>
                    <a:pt x="4983" y="1"/>
                  </a:moveTo>
                  <a:cubicBezTo>
                    <a:pt x="4501" y="547"/>
                    <a:pt x="3762" y="1158"/>
                    <a:pt x="2605" y="1672"/>
                  </a:cubicBezTo>
                  <a:cubicBezTo>
                    <a:pt x="1544" y="2154"/>
                    <a:pt x="644" y="2379"/>
                    <a:pt x="1" y="2476"/>
                  </a:cubicBezTo>
                  <a:cubicBezTo>
                    <a:pt x="965" y="4147"/>
                    <a:pt x="1962" y="5465"/>
                    <a:pt x="2862" y="5594"/>
                  </a:cubicBezTo>
                  <a:cubicBezTo>
                    <a:pt x="2944" y="5606"/>
                    <a:pt x="3025" y="5612"/>
                    <a:pt x="3104" y="5612"/>
                  </a:cubicBezTo>
                  <a:cubicBezTo>
                    <a:pt x="4660" y="5612"/>
                    <a:pt x="5566" y="3299"/>
                    <a:pt x="5658" y="2411"/>
                  </a:cubicBezTo>
                  <a:cubicBezTo>
                    <a:pt x="5690" y="1865"/>
                    <a:pt x="5915" y="290"/>
                    <a:pt x="49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2"/>
            <p:cNvSpPr/>
            <p:nvPr/>
          </p:nvSpPr>
          <p:spPr>
            <a:xfrm>
              <a:off x="2307225" y="3582450"/>
              <a:ext cx="156725" cy="153825"/>
            </a:xfrm>
            <a:custGeom>
              <a:avLst/>
              <a:gdLst/>
              <a:ahLst/>
              <a:cxnLst/>
              <a:rect l="l" t="t" r="r" b="b"/>
              <a:pathLst>
                <a:path w="6269" h="6153" extrusionOk="0">
                  <a:moveTo>
                    <a:pt x="5359" y="606"/>
                  </a:moveTo>
                  <a:cubicBezTo>
                    <a:pt x="5470" y="689"/>
                    <a:pt x="5548" y="817"/>
                    <a:pt x="5594" y="977"/>
                  </a:cubicBezTo>
                  <a:cubicBezTo>
                    <a:pt x="5690" y="1202"/>
                    <a:pt x="5722" y="1523"/>
                    <a:pt x="5722" y="1813"/>
                  </a:cubicBezTo>
                  <a:cubicBezTo>
                    <a:pt x="5722" y="2166"/>
                    <a:pt x="5690" y="2455"/>
                    <a:pt x="5658" y="2648"/>
                  </a:cubicBezTo>
                  <a:cubicBezTo>
                    <a:pt x="5626" y="3034"/>
                    <a:pt x="5401" y="3805"/>
                    <a:pt x="4983" y="4481"/>
                  </a:cubicBezTo>
                  <a:cubicBezTo>
                    <a:pt x="4790" y="4802"/>
                    <a:pt x="4533" y="5091"/>
                    <a:pt x="4276" y="5284"/>
                  </a:cubicBezTo>
                  <a:cubicBezTo>
                    <a:pt x="4019" y="5509"/>
                    <a:pt x="3729" y="5606"/>
                    <a:pt x="3408" y="5606"/>
                  </a:cubicBezTo>
                  <a:lnTo>
                    <a:pt x="3215" y="5606"/>
                  </a:lnTo>
                  <a:cubicBezTo>
                    <a:pt x="2861" y="5541"/>
                    <a:pt x="2411" y="5252"/>
                    <a:pt x="1929" y="4706"/>
                  </a:cubicBezTo>
                  <a:cubicBezTo>
                    <a:pt x="1540" y="4233"/>
                    <a:pt x="1126" y="3615"/>
                    <a:pt x="709" y="2936"/>
                  </a:cubicBezTo>
                  <a:lnTo>
                    <a:pt x="709" y="2936"/>
                  </a:lnTo>
                  <a:cubicBezTo>
                    <a:pt x="1328" y="2816"/>
                    <a:pt x="2094" y="2593"/>
                    <a:pt x="2990" y="2198"/>
                  </a:cubicBezTo>
                  <a:cubicBezTo>
                    <a:pt x="4077" y="1728"/>
                    <a:pt x="4842" y="1123"/>
                    <a:pt x="5359" y="606"/>
                  </a:cubicBezTo>
                  <a:close/>
                  <a:moveTo>
                    <a:pt x="5292" y="0"/>
                  </a:moveTo>
                  <a:cubicBezTo>
                    <a:pt x="5212" y="0"/>
                    <a:pt x="5128" y="37"/>
                    <a:pt x="5079" y="109"/>
                  </a:cubicBezTo>
                  <a:cubicBezTo>
                    <a:pt x="4629" y="591"/>
                    <a:pt x="3922" y="1202"/>
                    <a:pt x="2765" y="1716"/>
                  </a:cubicBezTo>
                  <a:cubicBezTo>
                    <a:pt x="1736" y="2166"/>
                    <a:pt x="868" y="2391"/>
                    <a:pt x="258" y="2488"/>
                  </a:cubicBezTo>
                  <a:cubicBezTo>
                    <a:pt x="161" y="2488"/>
                    <a:pt x="97" y="2552"/>
                    <a:pt x="33" y="2648"/>
                  </a:cubicBezTo>
                  <a:cubicBezTo>
                    <a:pt x="1" y="2713"/>
                    <a:pt x="1" y="2809"/>
                    <a:pt x="65" y="2873"/>
                  </a:cubicBezTo>
                  <a:cubicBezTo>
                    <a:pt x="547" y="3709"/>
                    <a:pt x="1029" y="4481"/>
                    <a:pt x="1543" y="5059"/>
                  </a:cubicBezTo>
                  <a:cubicBezTo>
                    <a:pt x="2026" y="5638"/>
                    <a:pt x="2540" y="6056"/>
                    <a:pt x="3119" y="6120"/>
                  </a:cubicBezTo>
                  <a:cubicBezTo>
                    <a:pt x="3215" y="6152"/>
                    <a:pt x="3311" y="6152"/>
                    <a:pt x="3408" y="6152"/>
                  </a:cubicBezTo>
                  <a:cubicBezTo>
                    <a:pt x="3858" y="6152"/>
                    <a:pt x="4276" y="5991"/>
                    <a:pt x="4597" y="5734"/>
                  </a:cubicBezTo>
                  <a:cubicBezTo>
                    <a:pt x="5111" y="5316"/>
                    <a:pt x="5497" y="4770"/>
                    <a:pt x="5754" y="4191"/>
                  </a:cubicBezTo>
                  <a:cubicBezTo>
                    <a:pt x="6012" y="3613"/>
                    <a:pt x="6172" y="3066"/>
                    <a:pt x="6204" y="2713"/>
                  </a:cubicBezTo>
                  <a:cubicBezTo>
                    <a:pt x="6237" y="2520"/>
                    <a:pt x="6269" y="2198"/>
                    <a:pt x="6269" y="1813"/>
                  </a:cubicBezTo>
                  <a:cubicBezTo>
                    <a:pt x="6269" y="1491"/>
                    <a:pt x="6237" y="1137"/>
                    <a:pt x="6108" y="784"/>
                  </a:cubicBezTo>
                  <a:cubicBezTo>
                    <a:pt x="5979" y="462"/>
                    <a:pt x="5754" y="141"/>
                    <a:pt x="5369" y="12"/>
                  </a:cubicBezTo>
                  <a:cubicBezTo>
                    <a:pt x="5345" y="4"/>
                    <a:pt x="5318" y="0"/>
                    <a:pt x="5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2"/>
            <p:cNvSpPr/>
            <p:nvPr/>
          </p:nvSpPr>
          <p:spPr>
            <a:xfrm>
              <a:off x="2013100" y="2523650"/>
              <a:ext cx="178425" cy="93975"/>
            </a:xfrm>
            <a:custGeom>
              <a:avLst/>
              <a:gdLst/>
              <a:ahLst/>
              <a:cxnLst/>
              <a:rect l="l" t="t" r="r" b="b"/>
              <a:pathLst>
                <a:path w="7137" h="3759" extrusionOk="0">
                  <a:moveTo>
                    <a:pt x="4044" y="1"/>
                  </a:moveTo>
                  <a:cubicBezTo>
                    <a:pt x="2559" y="1"/>
                    <a:pt x="781" y="285"/>
                    <a:pt x="611" y="769"/>
                  </a:cubicBezTo>
                  <a:cubicBezTo>
                    <a:pt x="483" y="1155"/>
                    <a:pt x="1" y="2312"/>
                    <a:pt x="1254" y="3759"/>
                  </a:cubicBezTo>
                  <a:cubicBezTo>
                    <a:pt x="2144" y="3303"/>
                    <a:pt x="3430" y="2832"/>
                    <a:pt x="4904" y="2832"/>
                  </a:cubicBezTo>
                  <a:cubicBezTo>
                    <a:pt x="5613" y="2832"/>
                    <a:pt x="6365" y="2941"/>
                    <a:pt x="7137" y="3212"/>
                  </a:cubicBezTo>
                  <a:cubicBezTo>
                    <a:pt x="6847" y="1734"/>
                    <a:pt x="6622" y="544"/>
                    <a:pt x="6622" y="544"/>
                  </a:cubicBezTo>
                  <a:cubicBezTo>
                    <a:pt x="6622" y="544"/>
                    <a:pt x="6783" y="384"/>
                    <a:pt x="5337" y="94"/>
                  </a:cubicBezTo>
                  <a:cubicBezTo>
                    <a:pt x="4981" y="31"/>
                    <a:pt x="4528" y="1"/>
                    <a:pt x="40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2"/>
            <p:cNvSpPr/>
            <p:nvPr/>
          </p:nvSpPr>
          <p:spPr>
            <a:xfrm>
              <a:off x="2013100" y="2524400"/>
              <a:ext cx="86025" cy="93225"/>
            </a:xfrm>
            <a:custGeom>
              <a:avLst/>
              <a:gdLst/>
              <a:ahLst/>
              <a:cxnLst/>
              <a:rect l="l" t="t" r="r" b="b"/>
              <a:pathLst>
                <a:path w="3441" h="3729" extrusionOk="0">
                  <a:moveTo>
                    <a:pt x="3440" y="0"/>
                  </a:moveTo>
                  <a:lnTo>
                    <a:pt x="3440" y="0"/>
                  </a:lnTo>
                  <a:cubicBezTo>
                    <a:pt x="2122" y="64"/>
                    <a:pt x="772" y="322"/>
                    <a:pt x="611" y="739"/>
                  </a:cubicBezTo>
                  <a:cubicBezTo>
                    <a:pt x="483" y="1125"/>
                    <a:pt x="1" y="2282"/>
                    <a:pt x="1254" y="3729"/>
                  </a:cubicBezTo>
                  <a:cubicBezTo>
                    <a:pt x="1833" y="3440"/>
                    <a:pt x="2572" y="3118"/>
                    <a:pt x="3440" y="2957"/>
                  </a:cubicBezTo>
                  <a:cubicBezTo>
                    <a:pt x="3440" y="2668"/>
                    <a:pt x="3408" y="2379"/>
                    <a:pt x="3408" y="2154"/>
                  </a:cubicBezTo>
                  <a:cubicBezTo>
                    <a:pt x="3376" y="1607"/>
                    <a:pt x="3408" y="868"/>
                    <a:pt x="3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2"/>
            <p:cNvSpPr/>
            <p:nvPr/>
          </p:nvSpPr>
          <p:spPr>
            <a:xfrm>
              <a:off x="2023550" y="2524400"/>
              <a:ext cx="75575" cy="93225"/>
            </a:xfrm>
            <a:custGeom>
              <a:avLst/>
              <a:gdLst/>
              <a:ahLst/>
              <a:cxnLst/>
              <a:rect l="l" t="t" r="r" b="b"/>
              <a:pathLst>
                <a:path w="3023" h="3729" extrusionOk="0">
                  <a:moveTo>
                    <a:pt x="3022" y="0"/>
                  </a:moveTo>
                  <a:lnTo>
                    <a:pt x="3022" y="0"/>
                  </a:lnTo>
                  <a:cubicBezTo>
                    <a:pt x="1704" y="64"/>
                    <a:pt x="386" y="322"/>
                    <a:pt x="193" y="739"/>
                  </a:cubicBezTo>
                  <a:cubicBezTo>
                    <a:pt x="129" y="932"/>
                    <a:pt x="1" y="1286"/>
                    <a:pt x="1" y="1736"/>
                  </a:cubicBezTo>
                  <a:cubicBezTo>
                    <a:pt x="1" y="2218"/>
                    <a:pt x="129" y="2797"/>
                    <a:pt x="611" y="3407"/>
                  </a:cubicBezTo>
                  <a:cubicBezTo>
                    <a:pt x="676" y="3504"/>
                    <a:pt x="772" y="3632"/>
                    <a:pt x="836" y="3729"/>
                  </a:cubicBezTo>
                  <a:cubicBezTo>
                    <a:pt x="1061" y="3632"/>
                    <a:pt x="1254" y="3536"/>
                    <a:pt x="1479" y="3440"/>
                  </a:cubicBezTo>
                  <a:lnTo>
                    <a:pt x="1511" y="3440"/>
                  </a:lnTo>
                  <a:cubicBezTo>
                    <a:pt x="1961" y="3247"/>
                    <a:pt x="2444" y="3086"/>
                    <a:pt x="3022" y="2957"/>
                  </a:cubicBezTo>
                  <a:cubicBezTo>
                    <a:pt x="3022" y="2668"/>
                    <a:pt x="2990" y="2379"/>
                    <a:pt x="2990" y="2154"/>
                  </a:cubicBezTo>
                  <a:cubicBezTo>
                    <a:pt x="2990" y="1961"/>
                    <a:pt x="2990" y="1736"/>
                    <a:pt x="2990" y="1511"/>
                  </a:cubicBezTo>
                  <a:cubicBezTo>
                    <a:pt x="2990" y="1093"/>
                    <a:pt x="2990" y="547"/>
                    <a:pt x="3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2"/>
            <p:cNvSpPr/>
            <p:nvPr/>
          </p:nvSpPr>
          <p:spPr>
            <a:xfrm>
              <a:off x="2016325" y="2517150"/>
              <a:ext cx="182450" cy="106975"/>
            </a:xfrm>
            <a:custGeom>
              <a:avLst/>
              <a:gdLst/>
              <a:ahLst/>
              <a:cxnLst/>
              <a:rect l="l" t="t" r="r" b="b"/>
              <a:pathLst>
                <a:path w="7298" h="4279" extrusionOk="0">
                  <a:moveTo>
                    <a:pt x="3922" y="515"/>
                  </a:moveTo>
                  <a:cubicBezTo>
                    <a:pt x="4404" y="515"/>
                    <a:pt x="4822" y="547"/>
                    <a:pt x="5175" y="612"/>
                  </a:cubicBezTo>
                  <a:cubicBezTo>
                    <a:pt x="5722" y="740"/>
                    <a:pt x="6043" y="837"/>
                    <a:pt x="6172" y="901"/>
                  </a:cubicBezTo>
                  <a:lnTo>
                    <a:pt x="6247" y="926"/>
                  </a:lnTo>
                  <a:lnTo>
                    <a:pt x="6247" y="926"/>
                  </a:lnTo>
                  <a:cubicBezTo>
                    <a:pt x="6289" y="1149"/>
                    <a:pt x="6451" y="1999"/>
                    <a:pt x="6660" y="3074"/>
                  </a:cubicBezTo>
                  <a:lnTo>
                    <a:pt x="6660" y="3074"/>
                  </a:lnTo>
                  <a:cubicBezTo>
                    <a:pt x="6008" y="2894"/>
                    <a:pt x="5367" y="2830"/>
                    <a:pt x="4790" y="2830"/>
                  </a:cubicBezTo>
                  <a:cubicBezTo>
                    <a:pt x="3359" y="2830"/>
                    <a:pt x="2121" y="3244"/>
                    <a:pt x="1231" y="3689"/>
                  </a:cubicBezTo>
                  <a:lnTo>
                    <a:pt x="1231" y="3689"/>
                  </a:lnTo>
                  <a:cubicBezTo>
                    <a:pt x="687" y="3040"/>
                    <a:pt x="547" y="2477"/>
                    <a:pt x="547" y="2026"/>
                  </a:cubicBezTo>
                  <a:cubicBezTo>
                    <a:pt x="547" y="1608"/>
                    <a:pt x="675" y="1319"/>
                    <a:pt x="740" y="1126"/>
                  </a:cubicBezTo>
                  <a:cubicBezTo>
                    <a:pt x="740" y="1094"/>
                    <a:pt x="868" y="997"/>
                    <a:pt x="1061" y="933"/>
                  </a:cubicBezTo>
                  <a:cubicBezTo>
                    <a:pt x="1350" y="804"/>
                    <a:pt x="1800" y="708"/>
                    <a:pt x="2315" y="644"/>
                  </a:cubicBezTo>
                  <a:cubicBezTo>
                    <a:pt x="2829" y="579"/>
                    <a:pt x="3375" y="515"/>
                    <a:pt x="3922" y="515"/>
                  </a:cubicBezTo>
                  <a:close/>
                  <a:moveTo>
                    <a:pt x="3922" y="1"/>
                  </a:moveTo>
                  <a:cubicBezTo>
                    <a:pt x="3150" y="1"/>
                    <a:pt x="2315" y="65"/>
                    <a:pt x="1640" y="194"/>
                  </a:cubicBezTo>
                  <a:cubicBezTo>
                    <a:pt x="1318" y="290"/>
                    <a:pt x="1029" y="354"/>
                    <a:pt x="772" y="483"/>
                  </a:cubicBezTo>
                  <a:cubicBezTo>
                    <a:pt x="643" y="515"/>
                    <a:pt x="547" y="579"/>
                    <a:pt x="450" y="644"/>
                  </a:cubicBezTo>
                  <a:cubicBezTo>
                    <a:pt x="354" y="740"/>
                    <a:pt x="290" y="837"/>
                    <a:pt x="225" y="933"/>
                  </a:cubicBezTo>
                  <a:cubicBezTo>
                    <a:pt x="161" y="1126"/>
                    <a:pt x="32" y="1512"/>
                    <a:pt x="32" y="2026"/>
                  </a:cubicBezTo>
                  <a:cubicBezTo>
                    <a:pt x="0" y="2637"/>
                    <a:pt x="225" y="3408"/>
                    <a:pt x="932" y="4212"/>
                  </a:cubicBezTo>
                  <a:cubicBezTo>
                    <a:pt x="992" y="4251"/>
                    <a:pt x="1064" y="4279"/>
                    <a:pt x="1133" y="4279"/>
                  </a:cubicBezTo>
                  <a:cubicBezTo>
                    <a:pt x="1176" y="4279"/>
                    <a:pt x="1217" y="4268"/>
                    <a:pt x="1254" y="4244"/>
                  </a:cubicBezTo>
                  <a:cubicBezTo>
                    <a:pt x="2122" y="3826"/>
                    <a:pt x="3343" y="3376"/>
                    <a:pt x="4790" y="3376"/>
                  </a:cubicBezTo>
                  <a:cubicBezTo>
                    <a:pt x="5465" y="3376"/>
                    <a:pt x="6172" y="3472"/>
                    <a:pt x="6943" y="3730"/>
                  </a:cubicBezTo>
                  <a:cubicBezTo>
                    <a:pt x="6961" y="3738"/>
                    <a:pt x="6983" y="3742"/>
                    <a:pt x="7006" y="3742"/>
                  </a:cubicBezTo>
                  <a:cubicBezTo>
                    <a:pt x="7072" y="3742"/>
                    <a:pt x="7154" y="3712"/>
                    <a:pt x="7201" y="3665"/>
                  </a:cubicBezTo>
                  <a:cubicBezTo>
                    <a:pt x="7265" y="3601"/>
                    <a:pt x="7297" y="3505"/>
                    <a:pt x="7265" y="3408"/>
                  </a:cubicBezTo>
                  <a:cubicBezTo>
                    <a:pt x="6976" y="1929"/>
                    <a:pt x="6751" y="772"/>
                    <a:pt x="6751" y="772"/>
                  </a:cubicBezTo>
                  <a:lnTo>
                    <a:pt x="6749" y="772"/>
                  </a:lnTo>
                  <a:lnTo>
                    <a:pt x="6749" y="772"/>
                  </a:lnTo>
                  <a:cubicBezTo>
                    <a:pt x="6740" y="660"/>
                    <a:pt x="6681" y="577"/>
                    <a:pt x="6622" y="547"/>
                  </a:cubicBezTo>
                  <a:cubicBezTo>
                    <a:pt x="6526" y="451"/>
                    <a:pt x="6429" y="387"/>
                    <a:pt x="6204" y="322"/>
                  </a:cubicBezTo>
                  <a:cubicBezTo>
                    <a:pt x="6011" y="258"/>
                    <a:pt x="5722" y="194"/>
                    <a:pt x="5272" y="97"/>
                  </a:cubicBezTo>
                  <a:cubicBezTo>
                    <a:pt x="4886" y="33"/>
                    <a:pt x="4404" y="1"/>
                    <a:pt x="3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2"/>
            <p:cNvSpPr/>
            <p:nvPr/>
          </p:nvSpPr>
          <p:spPr>
            <a:xfrm>
              <a:off x="2067750" y="3353725"/>
              <a:ext cx="137450" cy="96575"/>
            </a:xfrm>
            <a:custGeom>
              <a:avLst/>
              <a:gdLst/>
              <a:ahLst/>
              <a:cxnLst/>
              <a:rect l="l" t="t" r="r" b="b"/>
              <a:pathLst>
                <a:path w="5498" h="3863" extrusionOk="0">
                  <a:moveTo>
                    <a:pt x="315" y="0"/>
                  </a:moveTo>
                  <a:cubicBezTo>
                    <a:pt x="222" y="0"/>
                    <a:pt x="129" y="43"/>
                    <a:pt x="65" y="129"/>
                  </a:cubicBezTo>
                  <a:cubicBezTo>
                    <a:pt x="0" y="257"/>
                    <a:pt x="65" y="418"/>
                    <a:pt x="193" y="515"/>
                  </a:cubicBezTo>
                  <a:cubicBezTo>
                    <a:pt x="1640" y="1318"/>
                    <a:pt x="2829" y="2122"/>
                    <a:pt x="3697" y="2765"/>
                  </a:cubicBezTo>
                  <a:cubicBezTo>
                    <a:pt x="4115" y="3054"/>
                    <a:pt x="4436" y="3311"/>
                    <a:pt x="4661" y="3504"/>
                  </a:cubicBezTo>
                  <a:cubicBezTo>
                    <a:pt x="4790" y="3600"/>
                    <a:pt x="4854" y="3665"/>
                    <a:pt x="4919" y="3729"/>
                  </a:cubicBezTo>
                  <a:cubicBezTo>
                    <a:pt x="4983" y="3761"/>
                    <a:pt x="5015" y="3793"/>
                    <a:pt x="5015" y="3793"/>
                  </a:cubicBezTo>
                  <a:cubicBezTo>
                    <a:pt x="5060" y="3838"/>
                    <a:pt x="5125" y="3862"/>
                    <a:pt x="5192" y="3862"/>
                  </a:cubicBezTo>
                  <a:cubicBezTo>
                    <a:pt x="5270" y="3862"/>
                    <a:pt x="5349" y="3830"/>
                    <a:pt x="5401" y="3761"/>
                  </a:cubicBezTo>
                  <a:cubicBezTo>
                    <a:pt x="5497" y="3665"/>
                    <a:pt x="5465" y="3472"/>
                    <a:pt x="5369" y="3375"/>
                  </a:cubicBezTo>
                  <a:cubicBezTo>
                    <a:pt x="5369" y="3375"/>
                    <a:pt x="3376" y="1672"/>
                    <a:pt x="451" y="32"/>
                  </a:cubicBezTo>
                  <a:cubicBezTo>
                    <a:pt x="408" y="11"/>
                    <a:pt x="36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2"/>
            <p:cNvSpPr/>
            <p:nvPr/>
          </p:nvSpPr>
          <p:spPr>
            <a:xfrm>
              <a:off x="2120800" y="2560950"/>
              <a:ext cx="365650" cy="417475"/>
            </a:xfrm>
            <a:custGeom>
              <a:avLst/>
              <a:gdLst/>
              <a:ahLst/>
              <a:cxnLst/>
              <a:rect l="l" t="t" r="r" b="b"/>
              <a:pathLst>
                <a:path w="14626" h="16699" extrusionOk="0">
                  <a:moveTo>
                    <a:pt x="9268" y="1"/>
                  </a:moveTo>
                  <a:cubicBezTo>
                    <a:pt x="8970" y="1"/>
                    <a:pt x="8666" y="38"/>
                    <a:pt x="8358" y="113"/>
                  </a:cubicBezTo>
                  <a:cubicBezTo>
                    <a:pt x="6011" y="660"/>
                    <a:pt x="6429" y="1978"/>
                    <a:pt x="6429" y="1978"/>
                  </a:cubicBezTo>
                  <a:cubicBezTo>
                    <a:pt x="6429" y="1978"/>
                    <a:pt x="6018" y="1876"/>
                    <a:pt x="5450" y="1876"/>
                  </a:cubicBezTo>
                  <a:cubicBezTo>
                    <a:pt x="4661" y="1876"/>
                    <a:pt x="3571" y="2072"/>
                    <a:pt x="2861" y="3006"/>
                  </a:cubicBezTo>
                  <a:cubicBezTo>
                    <a:pt x="1639" y="4613"/>
                    <a:pt x="2475" y="6221"/>
                    <a:pt x="2475" y="6221"/>
                  </a:cubicBezTo>
                  <a:cubicBezTo>
                    <a:pt x="2475" y="6221"/>
                    <a:pt x="868" y="7539"/>
                    <a:pt x="418" y="9821"/>
                  </a:cubicBezTo>
                  <a:cubicBezTo>
                    <a:pt x="0" y="12103"/>
                    <a:pt x="3279" y="16218"/>
                    <a:pt x="4050" y="16603"/>
                  </a:cubicBezTo>
                  <a:cubicBezTo>
                    <a:pt x="4169" y="16670"/>
                    <a:pt x="4292" y="16699"/>
                    <a:pt x="4414" y="16699"/>
                  </a:cubicBezTo>
                  <a:cubicBezTo>
                    <a:pt x="5055" y="16699"/>
                    <a:pt x="5690" y="15928"/>
                    <a:pt x="5690" y="15928"/>
                  </a:cubicBezTo>
                  <a:cubicBezTo>
                    <a:pt x="5690" y="15928"/>
                    <a:pt x="4982" y="13614"/>
                    <a:pt x="5561" y="13453"/>
                  </a:cubicBezTo>
                  <a:cubicBezTo>
                    <a:pt x="5599" y="13441"/>
                    <a:pt x="5638" y="13435"/>
                    <a:pt x="5680" y="13435"/>
                  </a:cubicBezTo>
                  <a:cubicBezTo>
                    <a:pt x="6269" y="13435"/>
                    <a:pt x="7168" y="14643"/>
                    <a:pt x="7168" y="14643"/>
                  </a:cubicBezTo>
                  <a:cubicBezTo>
                    <a:pt x="7168" y="14643"/>
                    <a:pt x="7303" y="14828"/>
                    <a:pt x="7499" y="14828"/>
                  </a:cubicBezTo>
                  <a:cubicBezTo>
                    <a:pt x="7686" y="14828"/>
                    <a:pt x="7929" y="14659"/>
                    <a:pt x="8165" y="14000"/>
                  </a:cubicBezTo>
                  <a:cubicBezTo>
                    <a:pt x="8647" y="12617"/>
                    <a:pt x="8679" y="11107"/>
                    <a:pt x="8679" y="11107"/>
                  </a:cubicBezTo>
                  <a:cubicBezTo>
                    <a:pt x="8679" y="11107"/>
                    <a:pt x="14626" y="8471"/>
                    <a:pt x="13726" y="4838"/>
                  </a:cubicBezTo>
                  <a:cubicBezTo>
                    <a:pt x="12970" y="1677"/>
                    <a:pt x="11265" y="1"/>
                    <a:pt x="9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2"/>
            <p:cNvSpPr/>
            <p:nvPr/>
          </p:nvSpPr>
          <p:spPr>
            <a:xfrm>
              <a:off x="2124000" y="2554125"/>
              <a:ext cx="348800" cy="430975"/>
            </a:xfrm>
            <a:custGeom>
              <a:avLst/>
              <a:gdLst/>
              <a:ahLst/>
              <a:cxnLst/>
              <a:rect l="l" t="t" r="r" b="b"/>
              <a:pathLst>
                <a:path w="13952" h="17239" extrusionOk="0">
                  <a:moveTo>
                    <a:pt x="9130" y="547"/>
                  </a:moveTo>
                  <a:cubicBezTo>
                    <a:pt x="10062" y="547"/>
                    <a:pt x="10898" y="933"/>
                    <a:pt x="11637" y="1672"/>
                  </a:cubicBezTo>
                  <a:cubicBezTo>
                    <a:pt x="12376" y="2443"/>
                    <a:pt x="12955" y="3601"/>
                    <a:pt x="13341" y="5176"/>
                  </a:cubicBezTo>
                  <a:cubicBezTo>
                    <a:pt x="13405" y="5401"/>
                    <a:pt x="13437" y="5626"/>
                    <a:pt x="13437" y="5851"/>
                  </a:cubicBezTo>
                  <a:cubicBezTo>
                    <a:pt x="13437" y="6590"/>
                    <a:pt x="13148" y="7297"/>
                    <a:pt x="12665" y="7940"/>
                  </a:cubicBezTo>
                  <a:cubicBezTo>
                    <a:pt x="11990" y="8872"/>
                    <a:pt x="10930" y="9708"/>
                    <a:pt x="10030" y="10255"/>
                  </a:cubicBezTo>
                  <a:cubicBezTo>
                    <a:pt x="9612" y="10544"/>
                    <a:pt x="9194" y="10769"/>
                    <a:pt x="8905" y="10897"/>
                  </a:cubicBezTo>
                  <a:cubicBezTo>
                    <a:pt x="8776" y="10994"/>
                    <a:pt x="8647" y="11026"/>
                    <a:pt x="8583" y="11090"/>
                  </a:cubicBezTo>
                  <a:cubicBezTo>
                    <a:pt x="8487" y="11122"/>
                    <a:pt x="8455" y="11122"/>
                    <a:pt x="8455" y="11122"/>
                  </a:cubicBezTo>
                  <a:cubicBezTo>
                    <a:pt x="8358" y="11187"/>
                    <a:pt x="8294" y="11251"/>
                    <a:pt x="8294" y="11380"/>
                  </a:cubicBezTo>
                  <a:lnTo>
                    <a:pt x="8294" y="11444"/>
                  </a:lnTo>
                  <a:cubicBezTo>
                    <a:pt x="8262" y="11733"/>
                    <a:pt x="8197" y="13019"/>
                    <a:pt x="7780" y="14176"/>
                  </a:cubicBezTo>
                  <a:cubicBezTo>
                    <a:pt x="7683" y="14498"/>
                    <a:pt x="7555" y="14658"/>
                    <a:pt x="7490" y="14755"/>
                  </a:cubicBezTo>
                  <a:cubicBezTo>
                    <a:pt x="7394" y="14851"/>
                    <a:pt x="7362" y="14851"/>
                    <a:pt x="7362" y="14851"/>
                  </a:cubicBezTo>
                  <a:lnTo>
                    <a:pt x="7297" y="14819"/>
                  </a:lnTo>
                  <a:lnTo>
                    <a:pt x="7265" y="14787"/>
                  </a:lnTo>
                  <a:cubicBezTo>
                    <a:pt x="7233" y="14755"/>
                    <a:pt x="7008" y="14465"/>
                    <a:pt x="6687" y="14112"/>
                  </a:cubicBezTo>
                  <a:cubicBezTo>
                    <a:pt x="6526" y="13951"/>
                    <a:pt x="6365" y="13790"/>
                    <a:pt x="6172" y="13662"/>
                  </a:cubicBezTo>
                  <a:cubicBezTo>
                    <a:pt x="5979" y="13533"/>
                    <a:pt x="5754" y="13437"/>
                    <a:pt x="5529" y="13437"/>
                  </a:cubicBezTo>
                  <a:cubicBezTo>
                    <a:pt x="5465" y="13437"/>
                    <a:pt x="5401" y="13437"/>
                    <a:pt x="5337" y="13469"/>
                  </a:cubicBezTo>
                  <a:cubicBezTo>
                    <a:pt x="5240" y="13501"/>
                    <a:pt x="5176" y="13533"/>
                    <a:pt x="5112" y="13598"/>
                  </a:cubicBezTo>
                  <a:cubicBezTo>
                    <a:pt x="5015" y="13694"/>
                    <a:pt x="4983" y="13823"/>
                    <a:pt x="4951" y="13919"/>
                  </a:cubicBezTo>
                  <a:cubicBezTo>
                    <a:pt x="4951" y="14048"/>
                    <a:pt x="4919" y="14176"/>
                    <a:pt x="4919" y="14305"/>
                  </a:cubicBezTo>
                  <a:cubicBezTo>
                    <a:pt x="4919" y="14690"/>
                    <a:pt x="5015" y="15173"/>
                    <a:pt x="5112" y="15591"/>
                  </a:cubicBezTo>
                  <a:cubicBezTo>
                    <a:pt x="5169" y="15821"/>
                    <a:pt x="5227" y="16016"/>
                    <a:pt x="5264" y="16137"/>
                  </a:cubicBezTo>
                  <a:lnTo>
                    <a:pt x="5264" y="16137"/>
                  </a:lnTo>
                  <a:cubicBezTo>
                    <a:pt x="5196" y="16208"/>
                    <a:pt x="5085" y="16312"/>
                    <a:pt x="4951" y="16426"/>
                  </a:cubicBezTo>
                  <a:cubicBezTo>
                    <a:pt x="4726" y="16587"/>
                    <a:pt x="4469" y="16716"/>
                    <a:pt x="4276" y="16716"/>
                  </a:cubicBezTo>
                  <a:cubicBezTo>
                    <a:pt x="4179" y="16716"/>
                    <a:pt x="4115" y="16683"/>
                    <a:pt x="4019" y="16651"/>
                  </a:cubicBezTo>
                  <a:cubicBezTo>
                    <a:pt x="3986" y="16619"/>
                    <a:pt x="3858" y="16555"/>
                    <a:pt x="3729" y="16426"/>
                  </a:cubicBezTo>
                  <a:cubicBezTo>
                    <a:pt x="3247" y="15944"/>
                    <a:pt x="2411" y="14948"/>
                    <a:pt x="1736" y="13823"/>
                  </a:cubicBezTo>
                  <a:cubicBezTo>
                    <a:pt x="1061" y="12730"/>
                    <a:pt x="515" y="11476"/>
                    <a:pt x="547" y="10544"/>
                  </a:cubicBezTo>
                  <a:cubicBezTo>
                    <a:pt x="547" y="10415"/>
                    <a:pt x="547" y="10287"/>
                    <a:pt x="579" y="10158"/>
                  </a:cubicBezTo>
                  <a:cubicBezTo>
                    <a:pt x="772" y="9065"/>
                    <a:pt x="1254" y="8197"/>
                    <a:pt x="1704" y="7587"/>
                  </a:cubicBezTo>
                  <a:cubicBezTo>
                    <a:pt x="1929" y="7297"/>
                    <a:pt x="2122" y="7072"/>
                    <a:pt x="2283" y="6912"/>
                  </a:cubicBezTo>
                  <a:cubicBezTo>
                    <a:pt x="2379" y="6847"/>
                    <a:pt x="2444" y="6783"/>
                    <a:pt x="2476" y="6751"/>
                  </a:cubicBezTo>
                  <a:lnTo>
                    <a:pt x="2508" y="6687"/>
                  </a:lnTo>
                  <a:lnTo>
                    <a:pt x="2540" y="6687"/>
                  </a:lnTo>
                  <a:cubicBezTo>
                    <a:pt x="2636" y="6622"/>
                    <a:pt x="2669" y="6461"/>
                    <a:pt x="2604" y="6365"/>
                  </a:cubicBezTo>
                  <a:cubicBezTo>
                    <a:pt x="2572" y="6301"/>
                    <a:pt x="2347" y="5851"/>
                    <a:pt x="2347" y="5176"/>
                  </a:cubicBezTo>
                  <a:cubicBezTo>
                    <a:pt x="2347" y="4661"/>
                    <a:pt x="2476" y="4083"/>
                    <a:pt x="2958" y="3440"/>
                  </a:cubicBezTo>
                  <a:cubicBezTo>
                    <a:pt x="3247" y="3022"/>
                    <a:pt x="3665" y="2765"/>
                    <a:pt x="4083" y="2604"/>
                  </a:cubicBezTo>
                  <a:cubicBezTo>
                    <a:pt x="4501" y="2476"/>
                    <a:pt x="4951" y="2411"/>
                    <a:pt x="5304" y="2411"/>
                  </a:cubicBezTo>
                  <a:cubicBezTo>
                    <a:pt x="5594" y="2411"/>
                    <a:pt x="5819" y="2443"/>
                    <a:pt x="5979" y="2476"/>
                  </a:cubicBezTo>
                  <a:cubicBezTo>
                    <a:pt x="6076" y="2476"/>
                    <a:pt x="6140" y="2476"/>
                    <a:pt x="6172" y="2508"/>
                  </a:cubicBezTo>
                  <a:lnTo>
                    <a:pt x="6237" y="2508"/>
                  </a:lnTo>
                  <a:cubicBezTo>
                    <a:pt x="6262" y="2516"/>
                    <a:pt x="6288" y="2520"/>
                    <a:pt x="6314" y="2520"/>
                  </a:cubicBezTo>
                  <a:cubicBezTo>
                    <a:pt x="6382" y="2520"/>
                    <a:pt x="6447" y="2490"/>
                    <a:pt x="6494" y="2443"/>
                  </a:cubicBezTo>
                  <a:cubicBezTo>
                    <a:pt x="6558" y="2347"/>
                    <a:pt x="6590" y="2251"/>
                    <a:pt x="6558" y="2154"/>
                  </a:cubicBezTo>
                  <a:cubicBezTo>
                    <a:pt x="6558" y="2154"/>
                    <a:pt x="6526" y="2090"/>
                    <a:pt x="6526" y="2026"/>
                  </a:cubicBezTo>
                  <a:cubicBezTo>
                    <a:pt x="6526" y="1865"/>
                    <a:pt x="6590" y="1640"/>
                    <a:pt x="6815" y="1383"/>
                  </a:cubicBezTo>
                  <a:cubicBezTo>
                    <a:pt x="7040" y="1126"/>
                    <a:pt x="7458" y="836"/>
                    <a:pt x="8294" y="643"/>
                  </a:cubicBezTo>
                  <a:cubicBezTo>
                    <a:pt x="8583" y="579"/>
                    <a:pt x="8872" y="547"/>
                    <a:pt x="9130" y="547"/>
                  </a:cubicBezTo>
                  <a:close/>
                  <a:moveTo>
                    <a:pt x="9130" y="0"/>
                  </a:moveTo>
                  <a:cubicBezTo>
                    <a:pt x="8840" y="0"/>
                    <a:pt x="8519" y="33"/>
                    <a:pt x="8197" y="129"/>
                  </a:cubicBezTo>
                  <a:cubicBezTo>
                    <a:pt x="7265" y="322"/>
                    <a:pt x="6719" y="675"/>
                    <a:pt x="6397" y="1029"/>
                  </a:cubicBezTo>
                  <a:cubicBezTo>
                    <a:pt x="6117" y="1338"/>
                    <a:pt x="6032" y="1670"/>
                    <a:pt x="6015" y="1921"/>
                  </a:cubicBezTo>
                  <a:lnTo>
                    <a:pt x="6015" y="1921"/>
                  </a:lnTo>
                  <a:cubicBezTo>
                    <a:pt x="5831" y="1892"/>
                    <a:pt x="5584" y="1865"/>
                    <a:pt x="5304" y="1865"/>
                  </a:cubicBezTo>
                  <a:cubicBezTo>
                    <a:pt x="4887" y="1865"/>
                    <a:pt x="4404" y="1929"/>
                    <a:pt x="3890" y="2122"/>
                  </a:cubicBezTo>
                  <a:cubicBezTo>
                    <a:pt x="3408" y="2283"/>
                    <a:pt x="2894" y="2604"/>
                    <a:pt x="2508" y="3118"/>
                  </a:cubicBezTo>
                  <a:cubicBezTo>
                    <a:pt x="1961" y="3858"/>
                    <a:pt x="1801" y="4597"/>
                    <a:pt x="1801" y="5176"/>
                  </a:cubicBezTo>
                  <a:cubicBezTo>
                    <a:pt x="1801" y="5724"/>
                    <a:pt x="1939" y="6162"/>
                    <a:pt x="2034" y="6407"/>
                  </a:cubicBezTo>
                  <a:lnTo>
                    <a:pt x="2034" y="6407"/>
                  </a:lnTo>
                  <a:cubicBezTo>
                    <a:pt x="1607" y="6815"/>
                    <a:pt x="404" y="8099"/>
                    <a:pt x="33" y="10062"/>
                  </a:cubicBezTo>
                  <a:cubicBezTo>
                    <a:pt x="1" y="10222"/>
                    <a:pt x="1" y="10383"/>
                    <a:pt x="1" y="10544"/>
                  </a:cubicBezTo>
                  <a:cubicBezTo>
                    <a:pt x="1" y="11187"/>
                    <a:pt x="193" y="11862"/>
                    <a:pt x="483" y="12569"/>
                  </a:cubicBezTo>
                  <a:cubicBezTo>
                    <a:pt x="933" y="13598"/>
                    <a:pt x="1608" y="14658"/>
                    <a:pt x="2219" y="15494"/>
                  </a:cubicBezTo>
                  <a:cubicBezTo>
                    <a:pt x="2540" y="15912"/>
                    <a:pt x="2861" y="16266"/>
                    <a:pt x="3119" y="16555"/>
                  </a:cubicBezTo>
                  <a:cubicBezTo>
                    <a:pt x="3376" y="16844"/>
                    <a:pt x="3601" y="17037"/>
                    <a:pt x="3794" y="17133"/>
                  </a:cubicBezTo>
                  <a:cubicBezTo>
                    <a:pt x="3899" y="17186"/>
                    <a:pt x="4046" y="17238"/>
                    <a:pt x="4185" y="17238"/>
                  </a:cubicBezTo>
                  <a:cubicBezTo>
                    <a:pt x="4216" y="17238"/>
                    <a:pt x="4246" y="17236"/>
                    <a:pt x="4276" y="17230"/>
                  </a:cubicBezTo>
                  <a:cubicBezTo>
                    <a:pt x="4694" y="17230"/>
                    <a:pt x="5047" y="17005"/>
                    <a:pt x="5337" y="16812"/>
                  </a:cubicBezTo>
                  <a:cubicBezTo>
                    <a:pt x="5594" y="16587"/>
                    <a:pt x="5754" y="16394"/>
                    <a:pt x="5754" y="16362"/>
                  </a:cubicBezTo>
                  <a:cubicBezTo>
                    <a:pt x="5819" y="16298"/>
                    <a:pt x="5851" y="16201"/>
                    <a:pt x="5819" y="16105"/>
                  </a:cubicBezTo>
                  <a:cubicBezTo>
                    <a:pt x="5819" y="16105"/>
                    <a:pt x="5787" y="16041"/>
                    <a:pt x="5754" y="15944"/>
                  </a:cubicBezTo>
                  <a:cubicBezTo>
                    <a:pt x="5658" y="15591"/>
                    <a:pt x="5465" y="14787"/>
                    <a:pt x="5465" y="14305"/>
                  </a:cubicBezTo>
                  <a:cubicBezTo>
                    <a:pt x="5465" y="14144"/>
                    <a:pt x="5465" y="14048"/>
                    <a:pt x="5497" y="14015"/>
                  </a:cubicBezTo>
                  <a:lnTo>
                    <a:pt x="5513" y="13983"/>
                  </a:lnTo>
                  <a:lnTo>
                    <a:pt x="5529" y="13983"/>
                  </a:lnTo>
                  <a:cubicBezTo>
                    <a:pt x="5541" y="13978"/>
                    <a:pt x="5554" y="13975"/>
                    <a:pt x="5569" y="13975"/>
                  </a:cubicBezTo>
                  <a:cubicBezTo>
                    <a:pt x="5639" y="13975"/>
                    <a:pt x="5745" y="14033"/>
                    <a:pt x="5851" y="14112"/>
                  </a:cubicBezTo>
                  <a:cubicBezTo>
                    <a:pt x="6076" y="14273"/>
                    <a:pt x="6333" y="14498"/>
                    <a:pt x="6526" y="14723"/>
                  </a:cubicBezTo>
                  <a:cubicBezTo>
                    <a:pt x="6622" y="14819"/>
                    <a:pt x="6687" y="14916"/>
                    <a:pt x="6751" y="14980"/>
                  </a:cubicBezTo>
                  <a:lnTo>
                    <a:pt x="6815" y="15076"/>
                  </a:lnTo>
                  <a:cubicBezTo>
                    <a:pt x="6815" y="15108"/>
                    <a:pt x="6879" y="15173"/>
                    <a:pt x="6976" y="15237"/>
                  </a:cubicBezTo>
                  <a:cubicBezTo>
                    <a:pt x="7040" y="15301"/>
                    <a:pt x="7169" y="15366"/>
                    <a:pt x="7362" y="15366"/>
                  </a:cubicBezTo>
                  <a:cubicBezTo>
                    <a:pt x="7555" y="15366"/>
                    <a:pt x="7747" y="15301"/>
                    <a:pt x="7876" y="15108"/>
                  </a:cubicBezTo>
                  <a:cubicBezTo>
                    <a:pt x="8037" y="14948"/>
                    <a:pt x="8165" y="14723"/>
                    <a:pt x="8294" y="14369"/>
                  </a:cubicBezTo>
                  <a:cubicBezTo>
                    <a:pt x="8714" y="13188"/>
                    <a:pt x="8791" y="11964"/>
                    <a:pt x="8822" y="11537"/>
                  </a:cubicBezTo>
                  <a:lnTo>
                    <a:pt x="8822" y="11537"/>
                  </a:lnTo>
                  <a:cubicBezTo>
                    <a:pt x="9193" y="11358"/>
                    <a:pt x="10228" y="10828"/>
                    <a:pt x="11283" y="10030"/>
                  </a:cubicBezTo>
                  <a:cubicBezTo>
                    <a:pt x="11958" y="9547"/>
                    <a:pt x="12601" y="8937"/>
                    <a:pt x="13116" y="8229"/>
                  </a:cubicBezTo>
                  <a:cubicBezTo>
                    <a:pt x="13598" y="7522"/>
                    <a:pt x="13951" y="6719"/>
                    <a:pt x="13951" y="5851"/>
                  </a:cubicBezTo>
                  <a:cubicBezTo>
                    <a:pt x="13951" y="5594"/>
                    <a:pt x="13919" y="5304"/>
                    <a:pt x="13855" y="5047"/>
                  </a:cubicBezTo>
                  <a:cubicBezTo>
                    <a:pt x="13469" y="3408"/>
                    <a:pt x="12826" y="2186"/>
                    <a:pt x="12023" y="1318"/>
                  </a:cubicBezTo>
                  <a:cubicBezTo>
                    <a:pt x="11219" y="450"/>
                    <a:pt x="10223" y="0"/>
                    <a:pt x="9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2"/>
            <p:cNvSpPr/>
            <p:nvPr/>
          </p:nvSpPr>
          <p:spPr>
            <a:xfrm>
              <a:off x="2203550" y="2655875"/>
              <a:ext cx="254775" cy="296875"/>
            </a:xfrm>
            <a:custGeom>
              <a:avLst/>
              <a:gdLst/>
              <a:ahLst/>
              <a:cxnLst/>
              <a:rect l="l" t="t" r="r" b="b"/>
              <a:pathLst>
                <a:path w="10191" h="11875" extrusionOk="0">
                  <a:moveTo>
                    <a:pt x="9689" y="0"/>
                  </a:moveTo>
                  <a:cubicBezTo>
                    <a:pt x="9641" y="0"/>
                    <a:pt x="9591" y="16"/>
                    <a:pt x="9548" y="45"/>
                  </a:cubicBezTo>
                  <a:cubicBezTo>
                    <a:pt x="9451" y="109"/>
                    <a:pt x="9451" y="238"/>
                    <a:pt x="9516" y="334"/>
                  </a:cubicBezTo>
                  <a:cubicBezTo>
                    <a:pt x="9548" y="366"/>
                    <a:pt x="9805" y="752"/>
                    <a:pt x="9805" y="1363"/>
                  </a:cubicBezTo>
                  <a:cubicBezTo>
                    <a:pt x="9805" y="1909"/>
                    <a:pt x="9580" y="2649"/>
                    <a:pt x="8712" y="3549"/>
                  </a:cubicBezTo>
                  <a:cubicBezTo>
                    <a:pt x="7780" y="4481"/>
                    <a:pt x="6173" y="5188"/>
                    <a:pt x="4662" y="5799"/>
                  </a:cubicBezTo>
                  <a:cubicBezTo>
                    <a:pt x="3923" y="6120"/>
                    <a:pt x="3183" y="6410"/>
                    <a:pt x="2572" y="6667"/>
                  </a:cubicBezTo>
                  <a:cubicBezTo>
                    <a:pt x="1962" y="6956"/>
                    <a:pt x="1447" y="7245"/>
                    <a:pt x="1126" y="7567"/>
                  </a:cubicBezTo>
                  <a:cubicBezTo>
                    <a:pt x="547" y="8178"/>
                    <a:pt x="290" y="9110"/>
                    <a:pt x="129" y="9945"/>
                  </a:cubicBezTo>
                  <a:cubicBezTo>
                    <a:pt x="1" y="10813"/>
                    <a:pt x="1" y="11521"/>
                    <a:pt x="1" y="11649"/>
                  </a:cubicBezTo>
                  <a:lnTo>
                    <a:pt x="1" y="11681"/>
                  </a:lnTo>
                  <a:cubicBezTo>
                    <a:pt x="1" y="11778"/>
                    <a:pt x="97" y="11874"/>
                    <a:pt x="226" y="11874"/>
                  </a:cubicBezTo>
                  <a:cubicBezTo>
                    <a:pt x="322" y="11842"/>
                    <a:pt x="419" y="11746"/>
                    <a:pt x="387" y="11649"/>
                  </a:cubicBezTo>
                  <a:cubicBezTo>
                    <a:pt x="387" y="11521"/>
                    <a:pt x="387" y="10813"/>
                    <a:pt x="547" y="10010"/>
                  </a:cubicBezTo>
                  <a:cubicBezTo>
                    <a:pt x="676" y="9206"/>
                    <a:pt x="933" y="8338"/>
                    <a:pt x="1415" y="7824"/>
                  </a:cubicBezTo>
                  <a:cubicBezTo>
                    <a:pt x="1672" y="7599"/>
                    <a:pt x="2122" y="7310"/>
                    <a:pt x="2733" y="7052"/>
                  </a:cubicBezTo>
                  <a:cubicBezTo>
                    <a:pt x="3633" y="6635"/>
                    <a:pt x="4823" y="6217"/>
                    <a:pt x="5980" y="5702"/>
                  </a:cubicBezTo>
                  <a:cubicBezTo>
                    <a:pt x="7105" y="5188"/>
                    <a:pt x="8230" y="4577"/>
                    <a:pt x="9001" y="3838"/>
                  </a:cubicBezTo>
                  <a:cubicBezTo>
                    <a:pt x="9934" y="2906"/>
                    <a:pt x="10191" y="2006"/>
                    <a:pt x="10191" y="1363"/>
                  </a:cubicBezTo>
                  <a:cubicBezTo>
                    <a:pt x="10191" y="591"/>
                    <a:pt x="9837" y="109"/>
                    <a:pt x="9837" y="77"/>
                  </a:cubicBezTo>
                  <a:cubicBezTo>
                    <a:pt x="9802" y="24"/>
                    <a:pt x="9747" y="0"/>
                    <a:pt x="96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2"/>
            <p:cNvSpPr/>
            <p:nvPr/>
          </p:nvSpPr>
          <p:spPr>
            <a:xfrm>
              <a:off x="2254175" y="2833475"/>
              <a:ext cx="89250" cy="68800"/>
            </a:xfrm>
            <a:custGeom>
              <a:avLst/>
              <a:gdLst/>
              <a:ahLst/>
              <a:cxnLst/>
              <a:rect l="l" t="t" r="r" b="b"/>
              <a:pathLst>
                <a:path w="3570" h="2752" extrusionOk="0">
                  <a:moveTo>
                    <a:pt x="3356" y="1"/>
                  </a:moveTo>
                  <a:cubicBezTo>
                    <a:pt x="3330" y="1"/>
                    <a:pt x="3304" y="5"/>
                    <a:pt x="3280" y="13"/>
                  </a:cubicBezTo>
                  <a:cubicBezTo>
                    <a:pt x="3280" y="13"/>
                    <a:pt x="2540" y="334"/>
                    <a:pt x="1769" y="784"/>
                  </a:cubicBezTo>
                  <a:cubicBezTo>
                    <a:pt x="1383" y="1009"/>
                    <a:pt x="997" y="1266"/>
                    <a:pt x="676" y="1556"/>
                  </a:cubicBezTo>
                  <a:cubicBezTo>
                    <a:pt x="355" y="1845"/>
                    <a:pt x="97" y="2134"/>
                    <a:pt x="1" y="2488"/>
                  </a:cubicBezTo>
                  <a:cubicBezTo>
                    <a:pt x="1" y="2616"/>
                    <a:pt x="65" y="2713"/>
                    <a:pt x="162" y="2745"/>
                  </a:cubicBezTo>
                  <a:cubicBezTo>
                    <a:pt x="179" y="2749"/>
                    <a:pt x="196" y="2751"/>
                    <a:pt x="212" y="2751"/>
                  </a:cubicBezTo>
                  <a:cubicBezTo>
                    <a:pt x="315" y="2751"/>
                    <a:pt x="391" y="2668"/>
                    <a:pt x="419" y="2584"/>
                  </a:cubicBezTo>
                  <a:cubicBezTo>
                    <a:pt x="451" y="2391"/>
                    <a:pt x="644" y="2102"/>
                    <a:pt x="933" y="1845"/>
                  </a:cubicBezTo>
                  <a:cubicBezTo>
                    <a:pt x="1383" y="1459"/>
                    <a:pt x="1994" y="1106"/>
                    <a:pt x="2508" y="816"/>
                  </a:cubicBezTo>
                  <a:cubicBezTo>
                    <a:pt x="2765" y="688"/>
                    <a:pt x="2990" y="591"/>
                    <a:pt x="3151" y="495"/>
                  </a:cubicBezTo>
                  <a:cubicBezTo>
                    <a:pt x="3344" y="431"/>
                    <a:pt x="3440" y="398"/>
                    <a:pt x="3440" y="398"/>
                  </a:cubicBezTo>
                  <a:cubicBezTo>
                    <a:pt x="3537" y="334"/>
                    <a:pt x="3569" y="238"/>
                    <a:pt x="3537" y="109"/>
                  </a:cubicBezTo>
                  <a:cubicBezTo>
                    <a:pt x="3513" y="37"/>
                    <a:pt x="3434" y="1"/>
                    <a:pt x="3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2"/>
            <p:cNvSpPr/>
            <p:nvPr/>
          </p:nvSpPr>
          <p:spPr>
            <a:xfrm>
              <a:off x="1974675" y="4962550"/>
              <a:ext cx="249000" cy="116775"/>
            </a:xfrm>
            <a:custGeom>
              <a:avLst/>
              <a:gdLst/>
              <a:ahLst/>
              <a:cxnLst/>
              <a:rect l="l" t="t" r="r" b="b"/>
              <a:pathLst>
                <a:path w="9960" h="4671" extrusionOk="0">
                  <a:moveTo>
                    <a:pt x="3691" y="1"/>
                  </a:moveTo>
                  <a:lnTo>
                    <a:pt x="413" y="804"/>
                  </a:lnTo>
                  <a:lnTo>
                    <a:pt x="91" y="3311"/>
                  </a:lnTo>
                  <a:cubicBezTo>
                    <a:pt x="1" y="4033"/>
                    <a:pt x="558" y="4671"/>
                    <a:pt x="1288" y="4671"/>
                  </a:cubicBezTo>
                  <a:cubicBezTo>
                    <a:pt x="1339" y="4671"/>
                    <a:pt x="1390" y="4668"/>
                    <a:pt x="1441" y="4661"/>
                  </a:cubicBezTo>
                  <a:lnTo>
                    <a:pt x="9509" y="3890"/>
                  </a:lnTo>
                  <a:cubicBezTo>
                    <a:pt x="9863" y="3858"/>
                    <a:pt x="9959" y="3344"/>
                    <a:pt x="9638" y="3183"/>
                  </a:cubicBezTo>
                  <a:lnTo>
                    <a:pt x="36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2"/>
            <p:cNvSpPr/>
            <p:nvPr/>
          </p:nvSpPr>
          <p:spPr>
            <a:xfrm>
              <a:off x="1969700" y="4955525"/>
              <a:ext cx="258000" cy="130800"/>
            </a:xfrm>
            <a:custGeom>
              <a:avLst/>
              <a:gdLst/>
              <a:ahLst/>
              <a:cxnLst/>
              <a:rect l="l" t="t" r="r" b="b"/>
              <a:pathLst>
                <a:path w="10320" h="5232" extrusionOk="0">
                  <a:moveTo>
                    <a:pt x="3864" y="561"/>
                  </a:moveTo>
                  <a:lnTo>
                    <a:pt x="9708" y="3689"/>
                  </a:lnTo>
                  <a:lnTo>
                    <a:pt x="9773" y="3785"/>
                  </a:lnTo>
                  <a:lnTo>
                    <a:pt x="9741" y="3882"/>
                  </a:lnTo>
                  <a:lnTo>
                    <a:pt x="9676" y="3914"/>
                  </a:lnTo>
                  <a:lnTo>
                    <a:pt x="1608" y="4685"/>
                  </a:lnTo>
                  <a:lnTo>
                    <a:pt x="1512" y="4685"/>
                  </a:lnTo>
                  <a:cubicBezTo>
                    <a:pt x="1255" y="4685"/>
                    <a:pt x="997" y="4589"/>
                    <a:pt x="837" y="4396"/>
                  </a:cubicBezTo>
                  <a:cubicBezTo>
                    <a:pt x="644" y="4235"/>
                    <a:pt x="547" y="4010"/>
                    <a:pt x="547" y="3753"/>
                  </a:cubicBezTo>
                  <a:lnTo>
                    <a:pt x="547" y="3625"/>
                  </a:lnTo>
                  <a:lnTo>
                    <a:pt x="869" y="1310"/>
                  </a:lnTo>
                  <a:lnTo>
                    <a:pt x="3864" y="561"/>
                  </a:lnTo>
                  <a:close/>
                  <a:moveTo>
                    <a:pt x="3922" y="0"/>
                  </a:moveTo>
                  <a:cubicBezTo>
                    <a:pt x="3890" y="0"/>
                    <a:pt x="3858" y="8"/>
                    <a:pt x="3826" y="24"/>
                  </a:cubicBezTo>
                  <a:lnTo>
                    <a:pt x="547" y="828"/>
                  </a:lnTo>
                  <a:cubicBezTo>
                    <a:pt x="451" y="860"/>
                    <a:pt x="354" y="924"/>
                    <a:pt x="354" y="1053"/>
                  </a:cubicBezTo>
                  <a:lnTo>
                    <a:pt x="33" y="3528"/>
                  </a:lnTo>
                  <a:cubicBezTo>
                    <a:pt x="33" y="3592"/>
                    <a:pt x="1" y="3689"/>
                    <a:pt x="1" y="3753"/>
                  </a:cubicBezTo>
                  <a:cubicBezTo>
                    <a:pt x="1" y="4557"/>
                    <a:pt x="676" y="5232"/>
                    <a:pt x="1512" y="5232"/>
                  </a:cubicBezTo>
                  <a:lnTo>
                    <a:pt x="1640" y="5232"/>
                  </a:lnTo>
                  <a:lnTo>
                    <a:pt x="9708" y="4428"/>
                  </a:lnTo>
                  <a:cubicBezTo>
                    <a:pt x="9901" y="4428"/>
                    <a:pt x="10062" y="4332"/>
                    <a:pt x="10158" y="4203"/>
                  </a:cubicBezTo>
                  <a:cubicBezTo>
                    <a:pt x="10255" y="4107"/>
                    <a:pt x="10319" y="3946"/>
                    <a:pt x="10319" y="3785"/>
                  </a:cubicBezTo>
                  <a:cubicBezTo>
                    <a:pt x="10319" y="3592"/>
                    <a:pt x="10191" y="3335"/>
                    <a:pt x="9966" y="3239"/>
                  </a:cubicBezTo>
                  <a:lnTo>
                    <a:pt x="4019" y="24"/>
                  </a:lnTo>
                  <a:cubicBezTo>
                    <a:pt x="3987" y="8"/>
                    <a:pt x="3955" y="0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2"/>
            <p:cNvSpPr/>
            <p:nvPr/>
          </p:nvSpPr>
          <p:spPr>
            <a:xfrm>
              <a:off x="1977750" y="5042900"/>
              <a:ext cx="245925" cy="36350"/>
            </a:xfrm>
            <a:custGeom>
              <a:avLst/>
              <a:gdLst/>
              <a:ahLst/>
              <a:cxnLst/>
              <a:rect l="l" t="t" r="r" b="b"/>
              <a:pathLst>
                <a:path w="9837" h="1454" extrusionOk="0">
                  <a:moveTo>
                    <a:pt x="9579" y="1"/>
                  </a:moveTo>
                  <a:lnTo>
                    <a:pt x="9579" y="1"/>
                  </a:lnTo>
                  <a:cubicBezTo>
                    <a:pt x="7683" y="226"/>
                    <a:pt x="4758" y="33"/>
                    <a:pt x="2733" y="355"/>
                  </a:cubicBezTo>
                  <a:cubicBezTo>
                    <a:pt x="1924" y="502"/>
                    <a:pt x="1305" y="554"/>
                    <a:pt x="833" y="554"/>
                  </a:cubicBezTo>
                  <a:cubicBezTo>
                    <a:pt x="479" y="554"/>
                    <a:pt x="207" y="524"/>
                    <a:pt x="0" y="483"/>
                  </a:cubicBezTo>
                  <a:lnTo>
                    <a:pt x="0" y="483"/>
                  </a:lnTo>
                  <a:cubicBezTo>
                    <a:pt x="120" y="1052"/>
                    <a:pt x="603" y="1454"/>
                    <a:pt x="1188" y="1454"/>
                  </a:cubicBezTo>
                  <a:cubicBezTo>
                    <a:pt x="1231" y="1454"/>
                    <a:pt x="1274" y="1452"/>
                    <a:pt x="1318" y="1447"/>
                  </a:cubicBezTo>
                  <a:lnTo>
                    <a:pt x="9386" y="676"/>
                  </a:lnTo>
                  <a:cubicBezTo>
                    <a:pt x="9740" y="644"/>
                    <a:pt x="9836" y="194"/>
                    <a:pt x="9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2"/>
            <p:cNvSpPr/>
            <p:nvPr/>
          </p:nvSpPr>
          <p:spPr>
            <a:xfrm>
              <a:off x="1970525" y="5036475"/>
              <a:ext cx="257175" cy="49850"/>
            </a:xfrm>
            <a:custGeom>
              <a:avLst/>
              <a:gdLst/>
              <a:ahLst/>
              <a:cxnLst/>
              <a:rect l="l" t="t" r="r" b="b"/>
              <a:pathLst>
                <a:path w="10287" h="1994" extrusionOk="0">
                  <a:moveTo>
                    <a:pt x="9732" y="532"/>
                  </a:moveTo>
                  <a:lnTo>
                    <a:pt x="9740" y="547"/>
                  </a:lnTo>
                  <a:lnTo>
                    <a:pt x="9708" y="644"/>
                  </a:lnTo>
                  <a:lnTo>
                    <a:pt x="9643" y="676"/>
                  </a:lnTo>
                  <a:lnTo>
                    <a:pt x="1575" y="1447"/>
                  </a:lnTo>
                  <a:lnTo>
                    <a:pt x="1479" y="1447"/>
                  </a:lnTo>
                  <a:cubicBezTo>
                    <a:pt x="1176" y="1447"/>
                    <a:pt x="903" y="1302"/>
                    <a:pt x="727" y="1081"/>
                  </a:cubicBezTo>
                  <a:lnTo>
                    <a:pt x="727" y="1081"/>
                  </a:lnTo>
                  <a:cubicBezTo>
                    <a:pt x="840" y="1089"/>
                    <a:pt x="962" y="1094"/>
                    <a:pt x="1093" y="1094"/>
                  </a:cubicBezTo>
                  <a:cubicBezTo>
                    <a:pt x="1607" y="1094"/>
                    <a:pt x="2250" y="1029"/>
                    <a:pt x="3086" y="901"/>
                  </a:cubicBezTo>
                  <a:cubicBezTo>
                    <a:pt x="4050" y="740"/>
                    <a:pt x="5272" y="676"/>
                    <a:pt x="6493" y="676"/>
                  </a:cubicBezTo>
                  <a:cubicBezTo>
                    <a:pt x="7658" y="645"/>
                    <a:pt x="8793" y="644"/>
                    <a:pt x="9732" y="532"/>
                  </a:cubicBezTo>
                  <a:close/>
                  <a:moveTo>
                    <a:pt x="9836" y="1"/>
                  </a:moveTo>
                  <a:cubicBezTo>
                    <a:pt x="8904" y="97"/>
                    <a:pt x="7715" y="97"/>
                    <a:pt x="6493" y="129"/>
                  </a:cubicBezTo>
                  <a:cubicBezTo>
                    <a:pt x="5272" y="162"/>
                    <a:pt x="4018" y="194"/>
                    <a:pt x="2989" y="354"/>
                  </a:cubicBezTo>
                  <a:cubicBezTo>
                    <a:pt x="2186" y="483"/>
                    <a:pt x="1543" y="547"/>
                    <a:pt x="1093" y="547"/>
                  </a:cubicBezTo>
                  <a:cubicBezTo>
                    <a:pt x="771" y="547"/>
                    <a:pt x="514" y="515"/>
                    <a:pt x="321" y="483"/>
                  </a:cubicBezTo>
                  <a:cubicBezTo>
                    <a:pt x="257" y="483"/>
                    <a:pt x="161" y="483"/>
                    <a:pt x="96" y="547"/>
                  </a:cubicBezTo>
                  <a:cubicBezTo>
                    <a:pt x="32" y="612"/>
                    <a:pt x="0" y="708"/>
                    <a:pt x="32" y="804"/>
                  </a:cubicBezTo>
                  <a:cubicBezTo>
                    <a:pt x="161" y="1479"/>
                    <a:pt x="739" y="1994"/>
                    <a:pt x="1479" y="1994"/>
                  </a:cubicBezTo>
                  <a:lnTo>
                    <a:pt x="1607" y="1994"/>
                  </a:lnTo>
                  <a:lnTo>
                    <a:pt x="9675" y="1190"/>
                  </a:lnTo>
                  <a:cubicBezTo>
                    <a:pt x="9868" y="1190"/>
                    <a:pt x="10029" y="1094"/>
                    <a:pt x="10125" y="965"/>
                  </a:cubicBezTo>
                  <a:cubicBezTo>
                    <a:pt x="10222" y="869"/>
                    <a:pt x="10286" y="708"/>
                    <a:pt x="10286" y="547"/>
                  </a:cubicBezTo>
                  <a:cubicBezTo>
                    <a:pt x="10286" y="387"/>
                    <a:pt x="10190" y="162"/>
                    <a:pt x="10029" y="33"/>
                  </a:cubicBezTo>
                  <a:cubicBezTo>
                    <a:pt x="9965" y="1"/>
                    <a:pt x="9900" y="1"/>
                    <a:pt x="9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2"/>
            <p:cNvSpPr/>
            <p:nvPr/>
          </p:nvSpPr>
          <p:spPr>
            <a:xfrm>
              <a:off x="1259325" y="4948900"/>
              <a:ext cx="232650" cy="183350"/>
            </a:xfrm>
            <a:custGeom>
              <a:avLst/>
              <a:gdLst/>
              <a:ahLst/>
              <a:cxnLst/>
              <a:rect l="l" t="t" r="r" b="b"/>
              <a:pathLst>
                <a:path w="9306" h="7334" extrusionOk="0">
                  <a:moveTo>
                    <a:pt x="2379" y="0"/>
                  </a:moveTo>
                  <a:lnTo>
                    <a:pt x="450" y="1929"/>
                  </a:lnTo>
                  <a:cubicBezTo>
                    <a:pt x="0" y="2379"/>
                    <a:pt x="0" y="3086"/>
                    <a:pt x="450" y="3536"/>
                  </a:cubicBezTo>
                  <a:lnTo>
                    <a:pt x="4018" y="6943"/>
                  </a:lnTo>
                  <a:lnTo>
                    <a:pt x="8390" y="7329"/>
                  </a:lnTo>
                  <a:cubicBezTo>
                    <a:pt x="8415" y="7332"/>
                    <a:pt x="8439" y="7333"/>
                    <a:pt x="8463" y="7333"/>
                  </a:cubicBezTo>
                  <a:cubicBezTo>
                    <a:pt x="8997" y="7333"/>
                    <a:pt x="9306" y="6667"/>
                    <a:pt x="8936" y="6236"/>
                  </a:cubicBezTo>
                  <a:lnTo>
                    <a:pt x="6461" y="3279"/>
                  </a:lnTo>
                  <a:lnTo>
                    <a:pt x="5465" y="1157"/>
                  </a:lnTo>
                  <a:lnTo>
                    <a:pt x="2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2"/>
            <p:cNvSpPr/>
            <p:nvPr/>
          </p:nvSpPr>
          <p:spPr>
            <a:xfrm>
              <a:off x="1255300" y="4942425"/>
              <a:ext cx="238700" cy="196150"/>
            </a:xfrm>
            <a:custGeom>
              <a:avLst/>
              <a:gdLst/>
              <a:ahLst/>
              <a:cxnLst/>
              <a:rect l="l" t="t" r="r" b="b"/>
              <a:pathLst>
                <a:path w="9548" h="7846" extrusionOk="0">
                  <a:moveTo>
                    <a:pt x="2607" y="578"/>
                  </a:moveTo>
                  <a:lnTo>
                    <a:pt x="5433" y="1641"/>
                  </a:lnTo>
                  <a:lnTo>
                    <a:pt x="6397" y="3634"/>
                  </a:lnTo>
                  <a:lnTo>
                    <a:pt x="6429" y="3699"/>
                  </a:lnTo>
                  <a:lnTo>
                    <a:pt x="8905" y="6688"/>
                  </a:lnTo>
                  <a:cubicBezTo>
                    <a:pt x="8969" y="6752"/>
                    <a:pt x="9001" y="6849"/>
                    <a:pt x="9001" y="6913"/>
                  </a:cubicBezTo>
                  <a:cubicBezTo>
                    <a:pt x="9001" y="7009"/>
                    <a:pt x="8969" y="7138"/>
                    <a:pt x="8872" y="7202"/>
                  </a:cubicBezTo>
                  <a:cubicBezTo>
                    <a:pt x="8808" y="7267"/>
                    <a:pt x="8712" y="7331"/>
                    <a:pt x="8615" y="7331"/>
                  </a:cubicBezTo>
                  <a:lnTo>
                    <a:pt x="8583" y="7331"/>
                  </a:lnTo>
                  <a:lnTo>
                    <a:pt x="4308" y="6945"/>
                  </a:lnTo>
                  <a:lnTo>
                    <a:pt x="804" y="3602"/>
                  </a:lnTo>
                  <a:cubicBezTo>
                    <a:pt x="643" y="3409"/>
                    <a:pt x="547" y="3216"/>
                    <a:pt x="547" y="2991"/>
                  </a:cubicBezTo>
                  <a:cubicBezTo>
                    <a:pt x="547" y="2766"/>
                    <a:pt x="643" y="2573"/>
                    <a:pt x="804" y="2381"/>
                  </a:cubicBezTo>
                  <a:lnTo>
                    <a:pt x="2607" y="578"/>
                  </a:lnTo>
                  <a:close/>
                  <a:moveTo>
                    <a:pt x="2526" y="1"/>
                  </a:moveTo>
                  <a:cubicBezTo>
                    <a:pt x="2457" y="1"/>
                    <a:pt x="2389" y="36"/>
                    <a:pt x="2347" y="98"/>
                  </a:cubicBezTo>
                  <a:lnTo>
                    <a:pt x="418" y="2027"/>
                  </a:lnTo>
                  <a:cubicBezTo>
                    <a:pt x="161" y="2284"/>
                    <a:pt x="1" y="2638"/>
                    <a:pt x="1" y="2991"/>
                  </a:cubicBezTo>
                  <a:cubicBezTo>
                    <a:pt x="1" y="3345"/>
                    <a:pt x="161" y="3699"/>
                    <a:pt x="451" y="3988"/>
                  </a:cubicBezTo>
                  <a:lnTo>
                    <a:pt x="3986" y="7395"/>
                  </a:lnTo>
                  <a:cubicBezTo>
                    <a:pt x="4051" y="7427"/>
                    <a:pt x="4083" y="7459"/>
                    <a:pt x="4147" y="7459"/>
                  </a:cubicBezTo>
                  <a:lnTo>
                    <a:pt x="8519" y="7845"/>
                  </a:lnTo>
                  <a:lnTo>
                    <a:pt x="8615" y="7845"/>
                  </a:lnTo>
                  <a:cubicBezTo>
                    <a:pt x="8872" y="7845"/>
                    <a:pt x="9130" y="7749"/>
                    <a:pt x="9290" y="7556"/>
                  </a:cubicBezTo>
                  <a:cubicBezTo>
                    <a:pt x="9451" y="7395"/>
                    <a:pt x="9547" y="7170"/>
                    <a:pt x="9547" y="6913"/>
                  </a:cubicBezTo>
                  <a:cubicBezTo>
                    <a:pt x="9547" y="6720"/>
                    <a:pt x="9451" y="6495"/>
                    <a:pt x="9322" y="6334"/>
                  </a:cubicBezTo>
                  <a:lnTo>
                    <a:pt x="6847" y="3377"/>
                  </a:lnTo>
                  <a:lnTo>
                    <a:pt x="5851" y="1320"/>
                  </a:lnTo>
                  <a:cubicBezTo>
                    <a:pt x="5819" y="1256"/>
                    <a:pt x="5787" y="1191"/>
                    <a:pt x="5722" y="1191"/>
                  </a:cubicBezTo>
                  <a:lnTo>
                    <a:pt x="2636" y="34"/>
                  </a:lnTo>
                  <a:cubicBezTo>
                    <a:pt x="2602" y="11"/>
                    <a:pt x="2564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2"/>
            <p:cNvSpPr/>
            <p:nvPr/>
          </p:nvSpPr>
          <p:spPr>
            <a:xfrm>
              <a:off x="1259325" y="4995500"/>
              <a:ext cx="227450" cy="136700"/>
            </a:xfrm>
            <a:custGeom>
              <a:avLst/>
              <a:gdLst/>
              <a:ahLst/>
              <a:cxnLst/>
              <a:rect l="l" t="t" r="r" b="b"/>
              <a:pathLst>
                <a:path w="9098" h="5468" extrusionOk="0">
                  <a:moveTo>
                    <a:pt x="515" y="0"/>
                  </a:moveTo>
                  <a:lnTo>
                    <a:pt x="450" y="65"/>
                  </a:lnTo>
                  <a:cubicBezTo>
                    <a:pt x="0" y="515"/>
                    <a:pt x="0" y="1222"/>
                    <a:pt x="450" y="1672"/>
                  </a:cubicBezTo>
                  <a:lnTo>
                    <a:pt x="4018" y="5079"/>
                  </a:lnTo>
                  <a:lnTo>
                    <a:pt x="8390" y="5465"/>
                  </a:lnTo>
                  <a:cubicBezTo>
                    <a:pt x="8410" y="5467"/>
                    <a:pt x="8430" y="5468"/>
                    <a:pt x="8450" y="5468"/>
                  </a:cubicBezTo>
                  <a:cubicBezTo>
                    <a:pt x="8776" y="5468"/>
                    <a:pt x="9036" y="5224"/>
                    <a:pt x="9097" y="4951"/>
                  </a:cubicBezTo>
                  <a:cubicBezTo>
                    <a:pt x="7554" y="4565"/>
                    <a:pt x="5175" y="4019"/>
                    <a:pt x="4533" y="3954"/>
                  </a:cubicBezTo>
                  <a:cubicBezTo>
                    <a:pt x="3761" y="3858"/>
                    <a:pt x="1382" y="1029"/>
                    <a:pt x="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2"/>
            <p:cNvSpPr/>
            <p:nvPr/>
          </p:nvSpPr>
          <p:spPr>
            <a:xfrm>
              <a:off x="1255300" y="4989075"/>
              <a:ext cx="238700" cy="149500"/>
            </a:xfrm>
            <a:custGeom>
              <a:avLst/>
              <a:gdLst/>
              <a:ahLst/>
              <a:cxnLst/>
              <a:rect l="l" t="t" r="r" b="b"/>
              <a:pathLst>
                <a:path w="9548" h="5980" extrusionOk="0">
                  <a:moveTo>
                    <a:pt x="689" y="671"/>
                  </a:moveTo>
                  <a:cubicBezTo>
                    <a:pt x="1135" y="1219"/>
                    <a:pt x="1826" y="2051"/>
                    <a:pt x="2540" y="2765"/>
                  </a:cubicBezTo>
                  <a:cubicBezTo>
                    <a:pt x="2926" y="3183"/>
                    <a:pt x="3344" y="3600"/>
                    <a:pt x="3697" y="3890"/>
                  </a:cubicBezTo>
                  <a:cubicBezTo>
                    <a:pt x="3858" y="4051"/>
                    <a:pt x="4051" y="4179"/>
                    <a:pt x="4211" y="4276"/>
                  </a:cubicBezTo>
                  <a:cubicBezTo>
                    <a:pt x="4372" y="4372"/>
                    <a:pt x="4501" y="4436"/>
                    <a:pt x="4661" y="4468"/>
                  </a:cubicBezTo>
                  <a:cubicBezTo>
                    <a:pt x="4951" y="4501"/>
                    <a:pt x="5722" y="4661"/>
                    <a:pt x="6590" y="4854"/>
                  </a:cubicBezTo>
                  <a:cubicBezTo>
                    <a:pt x="7330" y="5019"/>
                    <a:pt x="8140" y="5206"/>
                    <a:pt x="8841" y="5378"/>
                  </a:cubicBezTo>
                  <a:lnTo>
                    <a:pt x="8841" y="5378"/>
                  </a:lnTo>
                  <a:cubicBezTo>
                    <a:pt x="8780" y="5431"/>
                    <a:pt x="8704" y="5465"/>
                    <a:pt x="8615" y="5465"/>
                  </a:cubicBezTo>
                  <a:lnTo>
                    <a:pt x="8583" y="5465"/>
                  </a:lnTo>
                  <a:lnTo>
                    <a:pt x="4308" y="5079"/>
                  </a:lnTo>
                  <a:lnTo>
                    <a:pt x="804" y="1736"/>
                  </a:lnTo>
                  <a:cubicBezTo>
                    <a:pt x="643" y="1543"/>
                    <a:pt x="547" y="1350"/>
                    <a:pt x="547" y="1125"/>
                  </a:cubicBezTo>
                  <a:cubicBezTo>
                    <a:pt x="547" y="961"/>
                    <a:pt x="598" y="814"/>
                    <a:pt x="689" y="671"/>
                  </a:cubicBezTo>
                  <a:close/>
                  <a:moveTo>
                    <a:pt x="708" y="0"/>
                  </a:moveTo>
                  <a:cubicBezTo>
                    <a:pt x="611" y="0"/>
                    <a:pt x="547" y="0"/>
                    <a:pt x="483" y="65"/>
                  </a:cubicBezTo>
                  <a:lnTo>
                    <a:pt x="418" y="161"/>
                  </a:lnTo>
                  <a:cubicBezTo>
                    <a:pt x="161" y="418"/>
                    <a:pt x="1" y="772"/>
                    <a:pt x="1" y="1125"/>
                  </a:cubicBezTo>
                  <a:cubicBezTo>
                    <a:pt x="1" y="1479"/>
                    <a:pt x="161" y="1833"/>
                    <a:pt x="451" y="2122"/>
                  </a:cubicBezTo>
                  <a:lnTo>
                    <a:pt x="3986" y="5529"/>
                  </a:lnTo>
                  <a:cubicBezTo>
                    <a:pt x="4051" y="5561"/>
                    <a:pt x="4083" y="5593"/>
                    <a:pt x="4147" y="5593"/>
                  </a:cubicBezTo>
                  <a:lnTo>
                    <a:pt x="8519" y="5979"/>
                  </a:lnTo>
                  <a:lnTo>
                    <a:pt x="8615" y="5979"/>
                  </a:lnTo>
                  <a:cubicBezTo>
                    <a:pt x="9065" y="5979"/>
                    <a:pt x="9419" y="5658"/>
                    <a:pt x="9515" y="5272"/>
                  </a:cubicBezTo>
                  <a:cubicBezTo>
                    <a:pt x="9547" y="5111"/>
                    <a:pt x="9451" y="4983"/>
                    <a:pt x="9322" y="4951"/>
                  </a:cubicBezTo>
                  <a:cubicBezTo>
                    <a:pt x="8551" y="4758"/>
                    <a:pt x="7554" y="4533"/>
                    <a:pt x="6687" y="4340"/>
                  </a:cubicBezTo>
                  <a:cubicBezTo>
                    <a:pt x="5819" y="4147"/>
                    <a:pt x="5079" y="3986"/>
                    <a:pt x="4726" y="3954"/>
                  </a:cubicBezTo>
                  <a:cubicBezTo>
                    <a:pt x="4694" y="3922"/>
                    <a:pt x="4597" y="3890"/>
                    <a:pt x="4469" y="3825"/>
                  </a:cubicBezTo>
                  <a:cubicBezTo>
                    <a:pt x="4051" y="3536"/>
                    <a:pt x="3311" y="2829"/>
                    <a:pt x="2604" y="2090"/>
                  </a:cubicBezTo>
                  <a:cubicBezTo>
                    <a:pt x="1929" y="1318"/>
                    <a:pt x="1254" y="547"/>
                    <a:pt x="901" y="97"/>
                  </a:cubicBezTo>
                  <a:cubicBezTo>
                    <a:pt x="836" y="32"/>
                    <a:pt x="772" y="0"/>
                    <a:pt x="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2"/>
            <p:cNvSpPr/>
            <p:nvPr/>
          </p:nvSpPr>
          <p:spPr>
            <a:xfrm>
              <a:off x="1608075" y="3506400"/>
              <a:ext cx="458900" cy="1476275"/>
            </a:xfrm>
            <a:custGeom>
              <a:avLst/>
              <a:gdLst/>
              <a:ahLst/>
              <a:cxnLst/>
              <a:rect l="l" t="t" r="r" b="b"/>
              <a:pathLst>
                <a:path w="18356" h="59051" extrusionOk="0">
                  <a:moveTo>
                    <a:pt x="4983" y="1"/>
                  </a:moveTo>
                  <a:cubicBezTo>
                    <a:pt x="4983" y="1"/>
                    <a:pt x="740" y="4822"/>
                    <a:pt x="354" y="7490"/>
                  </a:cubicBezTo>
                  <a:cubicBezTo>
                    <a:pt x="322" y="7812"/>
                    <a:pt x="290" y="8133"/>
                    <a:pt x="258" y="8455"/>
                  </a:cubicBezTo>
                  <a:cubicBezTo>
                    <a:pt x="1" y="11637"/>
                    <a:pt x="644" y="14851"/>
                    <a:pt x="1994" y="17777"/>
                  </a:cubicBezTo>
                  <a:lnTo>
                    <a:pt x="9966" y="35006"/>
                  </a:lnTo>
                  <a:lnTo>
                    <a:pt x="15077" y="59050"/>
                  </a:lnTo>
                  <a:lnTo>
                    <a:pt x="18355" y="58247"/>
                  </a:lnTo>
                  <a:lnTo>
                    <a:pt x="17295" y="32692"/>
                  </a:lnTo>
                  <a:lnTo>
                    <a:pt x="11123" y="13084"/>
                  </a:lnTo>
                  <a:lnTo>
                    <a:pt x="14787" y="6912"/>
                  </a:lnTo>
                  <a:lnTo>
                    <a:pt x="49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2"/>
            <p:cNvSpPr/>
            <p:nvPr/>
          </p:nvSpPr>
          <p:spPr>
            <a:xfrm>
              <a:off x="1606475" y="3499650"/>
              <a:ext cx="466925" cy="1489450"/>
            </a:xfrm>
            <a:custGeom>
              <a:avLst/>
              <a:gdLst/>
              <a:ahLst/>
              <a:cxnLst/>
              <a:rect l="l" t="t" r="r" b="b"/>
              <a:pathLst>
                <a:path w="18677" h="59578" extrusionOk="0">
                  <a:moveTo>
                    <a:pt x="5084" y="635"/>
                  </a:moveTo>
                  <a:lnTo>
                    <a:pt x="14497" y="7270"/>
                  </a:lnTo>
                  <a:lnTo>
                    <a:pt x="14497" y="7270"/>
                  </a:lnTo>
                  <a:lnTo>
                    <a:pt x="10962" y="13225"/>
                  </a:lnTo>
                  <a:cubicBezTo>
                    <a:pt x="10930" y="13289"/>
                    <a:pt x="10898" y="13354"/>
                    <a:pt x="10930" y="13418"/>
                  </a:cubicBezTo>
                  <a:lnTo>
                    <a:pt x="17069" y="33026"/>
                  </a:lnTo>
                  <a:lnTo>
                    <a:pt x="18130" y="58292"/>
                  </a:lnTo>
                  <a:lnTo>
                    <a:pt x="15366" y="58999"/>
                  </a:lnTo>
                  <a:lnTo>
                    <a:pt x="10287" y="35212"/>
                  </a:lnTo>
                  <a:lnTo>
                    <a:pt x="10287" y="35180"/>
                  </a:lnTo>
                  <a:lnTo>
                    <a:pt x="2283" y="17918"/>
                  </a:lnTo>
                  <a:cubicBezTo>
                    <a:pt x="1158" y="15475"/>
                    <a:pt x="515" y="12775"/>
                    <a:pt x="515" y="10075"/>
                  </a:cubicBezTo>
                  <a:cubicBezTo>
                    <a:pt x="515" y="9625"/>
                    <a:pt x="547" y="9175"/>
                    <a:pt x="579" y="8725"/>
                  </a:cubicBezTo>
                  <a:cubicBezTo>
                    <a:pt x="611" y="8403"/>
                    <a:pt x="644" y="8114"/>
                    <a:pt x="676" y="7825"/>
                  </a:cubicBezTo>
                  <a:cubicBezTo>
                    <a:pt x="772" y="7182"/>
                    <a:pt x="1094" y="6410"/>
                    <a:pt x="1544" y="5607"/>
                  </a:cubicBezTo>
                  <a:cubicBezTo>
                    <a:pt x="2186" y="4353"/>
                    <a:pt x="3119" y="3067"/>
                    <a:pt x="3890" y="2103"/>
                  </a:cubicBezTo>
                  <a:cubicBezTo>
                    <a:pt x="4276" y="1621"/>
                    <a:pt x="4597" y="1203"/>
                    <a:pt x="4854" y="914"/>
                  </a:cubicBezTo>
                  <a:cubicBezTo>
                    <a:pt x="4926" y="794"/>
                    <a:pt x="5016" y="710"/>
                    <a:pt x="5084" y="635"/>
                  </a:cubicBezTo>
                  <a:close/>
                  <a:moveTo>
                    <a:pt x="5019" y="1"/>
                  </a:moveTo>
                  <a:cubicBezTo>
                    <a:pt x="4948" y="1"/>
                    <a:pt x="4875" y="25"/>
                    <a:pt x="4822" y="78"/>
                  </a:cubicBezTo>
                  <a:cubicBezTo>
                    <a:pt x="4822" y="110"/>
                    <a:pt x="3762" y="1299"/>
                    <a:pt x="2636" y="2842"/>
                  </a:cubicBezTo>
                  <a:cubicBezTo>
                    <a:pt x="2090" y="3646"/>
                    <a:pt x="1511" y="4482"/>
                    <a:pt x="1061" y="5350"/>
                  </a:cubicBezTo>
                  <a:cubicBezTo>
                    <a:pt x="611" y="6185"/>
                    <a:pt x="258" y="7021"/>
                    <a:pt x="161" y="7728"/>
                  </a:cubicBezTo>
                  <a:cubicBezTo>
                    <a:pt x="97" y="8050"/>
                    <a:pt x="65" y="8371"/>
                    <a:pt x="33" y="8693"/>
                  </a:cubicBezTo>
                  <a:cubicBezTo>
                    <a:pt x="1" y="9143"/>
                    <a:pt x="1" y="9625"/>
                    <a:pt x="1" y="10075"/>
                  </a:cubicBezTo>
                  <a:cubicBezTo>
                    <a:pt x="1" y="12871"/>
                    <a:pt x="644" y="15604"/>
                    <a:pt x="1801" y="18143"/>
                  </a:cubicBezTo>
                  <a:lnTo>
                    <a:pt x="9773" y="35372"/>
                  </a:lnTo>
                  <a:lnTo>
                    <a:pt x="14883" y="59384"/>
                  </a:lnTo>
                  <a:cubicBezTo>
                    <a:pt x="14916" y="59449"/>
                    <a:pt x="14948" y="59513"/>
                    <a:pt x="15012" y="59545"/>
                  </a:cubicBezTo>
                  <a:cubicBezTo>
                    <a:pt x="15076" y="59577"/>
                    <a:pt x="15141" y="59577"/>
                    <a:pt x="15205" y="59577"/>
                  </a:cubicBezTo>
                  <a:lnTo>
                    <a:pt x="18484" y="58774"/>
                  </a:lnTo>
                  <a:cubicBezTo>
                    <a:pt x="18612" y="58742"/>
                    <a:pt x="18676" y="58613"/>
                    <a:pt x="18676" y="58484"/>
                  </a:cubicBezTo>
                  <a:lnTo>
                    <a:pt x="17616" y="32962"/>
                  </a:lnTo>
                  <a:lnTo>
                    <a:pt x="17616" y="32897"/>
                  </a:lnTo>
                  <a:lnTo>
                    <a:pt x="11476" y="13386"/>
                  </a:lnTo>
                  <a:lnTo>
                    <a:pt x="15076" y="7342"/>
                  </a:lnTo>
                  <a:cubicBezTo>
                    <a:pt x="15141" y="7214"/>
                    <a:pt x="15108" y="7053"/>
                    <a:pt x="15012" y="6989"/>
                  </a:cubicBezTo>
                  <a:lnTo>
                    <a:pt x="5176" y="46"/>
                  </a:lnTo>
                  <a:cubicBezTo>
                    <a:pt x="5133" y="17"/>
                    <a:pt x="5076" y="1"/>
                    <a:pt x="5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2"/>
            <p:cNvSpPr/>
            <p:nvPr/>
          </p:nvSpPr>
          <p:spPr>
            <a:xfrm>
              <a:off x="1318775" y="3717750"/>
              <a:ext cx="634875" cy="1260100"/>
            </a:xfrm>
            <a:custGeom>
              <a:avLst/>
              <a:gdLst/>
              <a:ahLst/>
              <a:cxnLst/>
              <a:rect l="l" t="t" r="r" b="b"/>
              <a:pathLst>
                <a:path w="25395" h="50404" extrusionOk="0">
                  <a:moveTo>
                    <a:pt x="25395" y="1"/>
                  </a:moveTo>
                  <a:lnTo>
                    <a:pt x="14048" y="4822"/>
                  </a:lnTo>
                  <a:lnTo>
                    <a:pt x="15398" y="7330"/>
                  </a:lnTo>
                  <a:lnTo>
                    <a:pt x="12505" y="26938"/>
                  </a:lnTo>
                  <a:lnTo>
                    <a:pt x="1" y="49246"/>
                  </a:lnTo>
                  <a:lnTo>
                    <a:pt x="3087" y="50403"/>
                  </a:lnTo>
                  <a:lnTo>
                    <a:pt x="19995" y="29252"/>
                  </a:lnTo>
                  <a:lnTo>
                    <a:pt x="24045" y="5787"/>
                  </a:lnTo>
                  <a:lnTo>
                    <a:pt x="253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2"/>
            <p:cNvSpPr/>
            <p:nvPr/>
          </p:nvSpPr>
          <p:spPr>
            <a:xfrm>
              <a:off x="1311550" y="3711175"/>
              <a:ext cx="649350" cy="1273425"/>
            </a:xfrm>
            <a:custGeom>
              <a:avLst/>
              <a:gdLst/>
              <a:ahLst/>
              <a:cxnLst/>
              <a:rect l="l" t="t" r="r" b="b"/>
              <a:pathLst>
                <a:path w="25974" h="50937" extrusionOk="0">
                  <a:moveTo>
                    <a:pt x="25687" y="0"/>
                  </a:moveTo>
                  <a:cubicBezTo>
                    <a:pt x="25555" y="0"/>
                    <a:pt x="25455" y="88"/>
                    <a:pt x="25427" y="199"/>
                  </a:cubicBezTo>
                  <a:lnTo>
                    <a:pt x="24077" y="5985"/>
                  </a:lnTo>
                  <a:lnTo>
                    <a:pt x="20027" y="29387"/>
                  </a:lnTo>
                  <a:lnTo>
                    <a:pt x="3279" y="50345"/>
                  </a:lnTo>
                  <a:lnTo>
                    <a:pt x="676" y="49380"/>
                  </a:lnTo>
                  <a:lnTo>
                    <a:pt x="13019" y="27329"/>
                  </a:lnTo>
                  <a:lnTo>
                    <a:pt x="13051" y="27233"/>
                  </a:lnTo>
                  <a:lnTo>
                    <a:pt x="15944" y="7625"/>
                  </a:lnTo>
                  <a:cubicBezTo>
                    <a:pt x="15944" y="7560"/>
                    <a:pt x="15944" y="7496"/>
                    <a:pt x="15912" y="7464"/>
                  </a:cubicBezTo>
                  <a:lnTo>
                    <a:pt x="14562" y="4957"/>
                  </a:lnTo>
                  <a:cubicBezTo>
                    <a:pt x="14519" y="4871"/>
                    <a:pt x="14433" y="4814"/>
                    <a:pt x="14343" y="4814"/>
                  </a:cubicBezTo>
                  <a:cubicBezTo>
                    <a:pt x="14298" y="4814"/>
                    <a:pt x="14251" y="4828"/>
                    <a:pt x="14208" y="4860"/>
                  </a:cubicBezTo>
                  <a:cubicBezTo>
                    <a:pt x="14080" y="4925"/>
                    <a:pt x="14016" y="5085"/>
                    <a:pt x="14080" y="5214"/>
                  </a:cubicBezTo>
                  <a:lnTo>
                    <a:pt x="15398" y="7625"/>
                  </a:lnTo>
                  <a:lnTo>
                    <a:pt x="12537" y="27104"/>
                  </a:lnTo>
                  <a:lnTo>
                    <a:pt x="65" y="49380"/>
                  </a:lnTo>
                  <a:cubicBezTo>
                    <a:pt x="1" y="49445"/>
                    <a:pt x="1" y="49541"/>
                    <a:pt x="33" y="49606"/>
                  </a:cubicBezTo>
                  <a:cubicBezTo>
                    <a:pt x="65" y="49702"/>
                    <a:pt x="129" y="49734"/>
                    <a:pt x="193" y="49766"/>
                  </a:cubicBezTo>
                  <a:lnTo>
                    <a:pt x="3279" y="50923"/>
                  </a:lnTo>
                  <a:cubicBezTo>
                    <a:pt x="3305" y="50932"/>
                    <a:pt x="3333" y="50936"/>
                    <a:pt x="3362" y="50936"/>
                  </a:cubicBezTo>
                  <a:cubicBezTo>
                    <a:pt x="3440" y="50936"/>
                    <a:pt x="3522" y="50906"/>
                    <a:pt x="3569" y="50859"/>
                  </a:cubicBezTo>
                  <a:lnTo>
                    <a:pt x="20509" y="29676"/>
                  </a:lnTo>
                  <a:lnTo>
                    <a:pt x="20541" y="29547"/>
                  </a:lnTo>
                  <a:lnTo>
                    <a:pt x="24591" y="6082"/>
                  </a:lnTo>
                  <a:lnTo>
                    <a:pt x="25941" y="328"/>
                  </a:lnTo>
                  <a:cubicBezTo>
                    <a:pt x="25973" y="199"/>
                    <a:pt x="25877" y="39"/>
                    <a:pt x="25748" y="7"/>
                  </a:cubicBezTo>
                  <a:cubicBezTo>
                    <a:pt x="25727" y="2"/>
                    <a:pt x="25707" y="0"/>
                    <a:pt x="25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2"/>
            <p:cNvSpPr/>
            <p:nvPr/>
          </p:nvSpPr>
          <p:spPr>
            <a:xfrm>
              <a:off x="1848375" y="3941000"/>
              <a:ext cx="67525" cy="394925"/>
            </a:xfrm>
            <a:custGeom>
              <a:avLst/>
              <a:gdLst/>
              <a:ahLst/>
              <a:cxnLst/>
              <a:rect l="l" t="t" r="r" b="b"/>
              <a:pathLst>
                <a:path w="2701" h="15797" extrusionOk="0">
                  <a:moveTo>
                    <a:pt x="2490" y="1"/>
                  </a:moveTo>
                  <a:cubicBezTo>
                    <a:pt x="2387" y="1"/>
                    <a:pt x="2314" y="84"/>
                    <a:pt x="2314" y="168"/>
                  </a:cubicBezTo>
                  <a:lnTo>
                    <a:pt x="32" y="15565"/>
                  </a:lnTo>
                  <a:cubicBezTo>
                    <a:pt x="0" y="15661"/>
                    <a:pt x="97" y="15790"/>
                    <a:pt x="193" y="15790"/>
                  </a:cubicBezTo>
                  <a:cubicBezTo>
                    <a:pt x="206" y="15794"/>
                    <a:pt x="219" y="15796"/>
                    <a:pt x="233" y="15796"/>
                  </a:cubicBezTo>
                  <a:cubicBezTo>
                    <a:pt x="322" y="15796"/>
                    <a:pt x="418" y="15713"/>
                    <a:pt x="418" y="15629"/>
                  </a:cubicBezTo>
                  <a:lnTo>
                    <a:pt x="2700" y="232"/>
                  </a:lnTo>
                  <a:cubicBezTo>
                    <a:pt x="2700" y="135"/>
                    <a:pt x="2636" y="7"/>
                    <a:pt x="2539" y="7"/>
                  </a:cubicBezTo>
                  <a:cubicBezTo>
                    <a:pt x="2522" y="3"/>
                    <a:pt x="2506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2"/>
            <p:cNvSpPr/>
            <p:nvPr/>
          </p:nvSpPr>
          <p:spPr>
            <a:xfrm>
              <a:off x="1633800" y="3761650"/>
              <a:ext cx="54675" cy="233375"/>
            </a:xfrm>
            <a:custGeom>
              <a:avLst/>
              <a:gdLst/>
              <a:ahLst/>
              <a:cxnLst/>
              <a:rect l="l" t="t" r="r" b="b"/>
              <a:pathLst>
                <a:path w="2187" h="9335" extrusionOk="0">
                  <a:moveTo>
                    <a:pt x="238" y="1"/>
                  </a:moveTo>
                  <a:cubicBezTo>
                    <a:pt x="211" y="1"/>
                    <a:pt x="185" y="5"/>
                    <a:pt x="161" y="13"/>
                  </a:cubicBezTo>
                  <a:cubicBezTo>
                    <a:pt x="65" y="77"/>
                    <a:pt x="1" y="173"/>
                    <a:pt x="65" y="270"/>
                  </a:cubicBezTo>
                  <a:lnTo>
                    <a:pt x="1768" y="4095"/>
                  </a:lnTo>
                  <a:lnTo>
                    <a:pt x="1608" y="9110"/>
                  </a:lnTo>
                  <a:cubicBezTo>
                    <a:pt x="1608" y="9238"/>
                    <a:pt x="1704" y="9335"/>
                    <a:pt x="1801" y="9335"/>
                  </a:cubicBezTo>
                  <a:cubicBezTo>
                    <a:pt x="1929" y="9335"/>
                    <a:pt x="1993" y="9238"/>
                    <a:pt x="2026" y="9142"/>
                  </a:cubicBezTo>
                  <a:lnTo>
                    <a:pt x="2186" y="4063"/>
                  </a:lnTo>
                  <a:lnTo>
                    <a:pt x="2154" y="3966"/>
                  </a:lnTo>
                  <a:lnTo>
                    <a:pt x="418" y="109"/>
                  </a:lnTo>
                  <a:cubicBezTo>
                    <a:pt x="394" y="37"/>
                    <a:pt x="316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2"/>
            <p:cNvSpPr/>
            <p:nvPr/>
          </p:nvSpPr>
          <p:spPr>
            <a:xfrm>
              <a:off x="1827475" y="3665300"/>
              <a:ext cx="123775" cy="93475"/>
            </a:xfrm>
            <a:custGeom>
              <a:avLst/>
              <a:gdLst/>
              <a:ahLst/>
              <a:cxnLst/>
              <a:rect l="l" t="t" r="r" b="b"/>
              <a:pathLst>
                <a:path w="4951" h="3739" extrusionOk="0">
                  <a:moveTo>
                    <a:pt x="4757" y="1"/>
                  </a:moveTo>
                  <a:cubicBezTo>
                    <a:pt x="4660" y="1"/>
                    <a:pt x="4586" y="59"/>
                    <a:pt x="4533" y="138"/>
                  </a:cubicBezTo>
                  <a:lnTo>
                    <a:pt x="4533" y="170"/>
                  </a:lnTo>
                  <a:cubicBezTo>
                    <a:pt x="4468" y="331"/>
                    <a:pt x="4083" y="1134"/>
                    <a:pt x="3343" y="1874"/>
                  </a:cubicBezTo>
                  <a:cubicBezTo>
                    <a:pt x="2636" y="2645"/>
                    <a:pt x="1575" y="3320"/>
                    <a:pt x="193" y="3320"/>
                  </a:cubicBezTo>
                  <a:cubicBezTo>
                    <a:pt x="65" y="3320"/>
                    <a:pt x="0" y="3417"/>
                    <a:pt x="0" y="3545"/>
                  </a:cubicBezTo>
                  <a:cubicBezTo>
                    <a:pt x="0" y="3642"/>
                    <a:pt x="65" y="3738"/>
                    <a:pt x="193" y="3738"/>
                  </a:cubicBezTo>
                  <a:cubicBezTo>
                    <a:pt x="1833" y="3738"/>
                    <a:pt x="3022" y="2870"/>
                    <a:pt x="3793" y="2002"/>
                  </a:cubicBezTo>
                  <a:cubicBezTo>
                    <a:pt x="4565" y="1134"/>
                    <a:pt x="4918" y="299"/>
                    <a:pt x="4918" y="299"/>
                  </a:cubicBezTo>
                  <a:cubicBezTo>
                    <a:pt x="4951" y="170"/>
                    <a:pt x="4918" y="74"/>
                    <a:pt x="4822" y="9"/>
                  </a:cubicBezTo>
                  <a:cubicBezTo>
                    <a:pt x="4799" y="4"/>
                    <a:pt x="4777" y="1"/>
                    <a:pt x="47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2"/>
            <p:cNvSpPr/>
            <p:nvPr/>
          </p:nvSpPr>
          <p:spPr>
            <a:xfrm>
              <a:off x="1726225" y="3634675"/>
              <a:ext cx="181625" cy="758150"/>
            </a:xfrm>
            <a:custGeom>
              <a:avLst/>
              <a:gdLst/>
              <a:ahLst/>
              <a:cxnLst/>
              <a:rect l="l" t="t" r="r" b="b"/>
              <a:pathLst>
                <a:path w="7265" h="30326" extrusionOk="0">
                  <a:moveTo>
                    <a:pt x="7025" y="0"/>
                  </a:moveTo>
                  <a:cubicBezTo>
                    <a:pt x="6982" y="0"/>
                    <a:pt x="6940" y="16"/>
                    <a:pt x="6911" y="45"/>
                  </a:cubicBezTo>
                  <a:lnTo>
                    <a:pt x="5143" y="1620"/>
                  </a:lnTo>
                  <a:cubicBezTo>
                    <a:pt x="5111" y="1684"/>
                    <a:pt x="5079" y="1716"/>
                    <a:pt x="5079" y="1781"/>
                  </a:cubicBezTo>
                  <a:lnTo>
                    <a:pt x="5079" y="2938"/>
                  </a:lnTo>
                  <a:lnTo>
                    <a:pt x="2893" y="2456"/>
                  </a:lnTo>
                  <a:cubicBezTo>
                    <a:pt x="2797" y="2456"/>
                    <a:pt x="2732" y="2456"/>
                    <a:pt x="2700" y="2520"/>
                  </a:cubicBezTo>
                  <a:cubicBezTo>
                    <a:pt x="2636" y="2584"/>
                    <a:pt x="2636" y="2649"/>
                    <a:pt x="2636" y="2713"/>
                  </a:cubicBezTo>
                  <a:lnTo>
                    <a:pt x="3857" y="6185"/>
                  </a:lnTo>
                  <a:lnTo>
                    <a:pt x="0" y="30100"/>
                  </a:lnTo>
                  <a:cubicBezTo>
                    <a:pt x="0" y="30196"/>
                    <a:pt x="64" y="30293"/>
                    <a:pt x="193" y="30325"/>
                  </a:cubicBezTo>
                  <a:cubicBezTo>
                    <a:pt x="289" y="30325"/>
                    <a:pt x="386" y="30261"/>
                    <a:pt x="418" y="30164"/>
                  </a:cubicBezTo>
                  <a:lnTo>
                    <a:pt x="4243" y="6185"/>
                  </a:lnTo>
                  <a:lnTo>
                    <a:pt x="4243" y="6088"/>
                  </a:lnTo>
                  <a:lnTo>
                    <a:pt x="3150" y="2938"/>
                  </a:lnTo>
                  <a:lnTo>
                    <a:pt x="5240" y="3388"/>
                  </a:lnTo>
                  <a:cubicBezTo>
                    <a:pt x="5304" y="3388"/>
                    <a:pt x="5368" y="3388"/>
                    <a:pt x="5400" y="3324"/>
                  </a:cubicBezTo>
                  <a:cubicBezTo>
                    <a:pt x="5465" y="3292"/>
                    <a:pt x="5497" y="3259"/>
                    <a:pt x="5497" y="3195"/>
                  </a:cubicBezTo>
                  <a:lnTo>
                    <a:pt x="5497" y="1877"/>
                  </a:lnTo>
                  <a:lnTo>
                    <a:pt x="7168" y="366"/>
                  </a:lnTo>
                  <a:cubicBezTo>
                    <a:pt x="7265" y="270"/>
                    <a:pt x="7265" y="141"/>
                    <a:pt x="7168" y="77"/>
                  </a:cubicBezTo>
                  <a:cubicBezTo>
                    <a:pt x="7133" y="24"/>
                    <a:pt x="7078" y="0"/>
                    <a:pt x="7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2"/>
            <p:cNvSpPr/>
            <p:nvPr/>
          </p:nvSpPr>
          <p:spPr>
            <a:xfrm>
              <a:off x="1690850" y="4417675"/>
              <a:ext cx="32975" cy="40550"/>
            </a:xfrm>
            <a:custGeom>
              <a:avLst/>
              <a:gdLst/>
              <a:ahLst/>
              <a:cxnLst/>
              <a:rect l="l" t="t" r="r" b="b"/>
              <a:pathLst>
                <a:path w="1319" h="1622" extrusionOk="0">
                  <a:moveTo>
                    <a:pt x="1112" y="0"/>
                  </a:moveTo>
                  <a:cubicBezTo>
                    <a:pt x="1043" y="0"/>
                    <a:pt x="974" y="36"/>
                    <a:pt x="933" y="98"/>
                  </a:cubicBezTo>
                  <a:lnTo>
                    <a:pt x="65" y="1319"/>
                  </a:lnTo>
                  <a:cubicBezTo>
                    <a:pt x="1" y="1384"/>
                    <a:pt x="33" y="1512"/>
                    <a:pt x="97" y="1577"/>
                  </a:cubicBezTo>
                  <a:cubicBezTo>
                    <a:pt x="141" y="1606"/>
                    <a:pt x="190" y="1621"/>
                    <a:pt x="238" y="1621"/>
                  </a:cubicBezTo>
                  <a:cubicBezTo>
                    <a:pt x="296" y="1621"/>
                    <a:pt x="351" y="1598"/>
                    <a:pt x="387" y="1544"/>
                  </a:cubicBezTo>
                  <a:lnTo>
                    <a:pt x="1254" y="323"/>
                  </a:lnTo>
                  <a:cubicBezTo>
                    <a:pt x="1319" y="227"/>
                    <a:pt x="1319" y="98"/>
                    <a:pt x="1222" y="34"/>
                  </a:cubicBezTo>
                  <a:cubicBezTo>
                    <a:pt x="1188" y="11"/>
                    <a:pt x="1150" y="0"/>
                    <a:pt x="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Follow - Realizzato con Clipchamp">
            <a:hlinkClick r:id="" action="ppaction://media"/>
            <a:extLst>
              <a:ext uri="{FF2B5EF4-FFF2-40B4-BE49-F238E27FC236}">
                <a16:creationId xmlns:a16="http://schemas.microsoft.com/office/drawing/2014/main" id="{F79A44EE-4BBB-25CF-F0BA-50C31E2FC0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94211" y="862361"/>
            <a:ext cx="6077828" cy="3418778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Notifica Follow - Realizzato con Clipchamp">
            <a:hlinkClick r:id="" action="ppaction://media"/>
            <a:extLst>
              <a:ext uri="{FF2B5EF4-FFF2-40B4-BE49-F238E27FC236}">
                <a16:creationId xmlns:a16="http://schemas.microsoft.com/office/drawing/2014/main" id="{84B517FC-720C-8392-EB2D-444A0EAA2D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7649" y="1022427"/>
            <a:ext cx="5508702" cy="309864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87415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52"/>
          <p:cNvSpPr txBox="1">
            <a:spLocks noGrp="1"/>
          </p:cNvSpPr>
          <p:nvPr>
            <p:ph type="title"/>
          </p:nvPr>
        </p:nvSpPr>
        <p:spPr>
          <a:xfrm>
            <a:off x="230459" y="338328"/>
            <a:ext cx="5823013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Let's try to convince you that it works</a:t>
            </a:r>
            <a:endParaRPr dirty="0"/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2A0E871C-87DB-4F4F-74CA-DB389A5FC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27696" y="1764116"/>
            <a:ext cx="3379384" cy="3379384"/>
          </a:xfrm>
          <a:prstGeom prst="rect">
            <a:avLst/>
          </a:prstGeom>
        </p:spPr>
      </p:pic>
      <p:sp>
        <p:nvSpPr>
          <p:cNvPr id="7" name="Sottotitolo 6">
            <a:extLst>
              <a:ext uri="{FF2B5EF4-FFF2-40B4-BE49-F238E27FC236}">
                <a16:creationId xmlns:a16="http://schemas.microsoft.com/office/drawing/2014/main" id="{63EF239A-8EA0-800D-F17F-34EE8102E58F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781920" y="2000111"/>
            <a:ext cx="1764900" cy="457200"/>
          </a:xfrm>
        </p:spPr>
        <p:txBody>
          <a:bodyPr/>
          <a:lstStyle/>
          <a:p>
            <a:r>
              <a:rPr lang="it-IT" dirty="0">
                <a:solidFill>
                  <a:srgbClr val="FF5050"/>
                </a:solidFill>
              </a:rPr>
              <a:t>Update-</a:t>
            </a:r>
            <a:r>
              <a:rPr lang="it-IT" dirty="0" err="1">
                <a:solidFill>
                  <a:srgbClr val="FF5050"/>
                </a:solidFill>
              </a:rPr>
              <a:t>profile</a:t>
            </a:r>
            <a:endParaRPr lang="it-IT" dirty="0">
              <a:solidFill>
                <a:srgbClr val="FF5050"/>
              </a:solidFill>
            </a:endParaRPr>
          </a:p>
          <a:p>
            <a:endParaRPr lang="it-IT" dirty="0"/>
          </a:p>
        </p:txBody>
      </p:sp>
      <p:sp>
        <p:nvSpPr>
          <p:cNvPr id="9" name="Sottotitolo 8">
            <a:extLst>
              <a:ext uri="{FF2B5EF4-FFF2-40B4-BE49-F238E27FC236}">
                <a16:creationId xmlns:a16="http://schemas.microsoft.com/office/drawing/2014/main" id="{11832237-96EE-E3F8-1819-28A2F7F599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483" y="3571202"/>
            <a:ext cx="1764900" cy="457200"/>
          </a:xfrm>
        </p:spPr>
        <p:txBody>
          <a:bodyPr/>
          <a:lstStyle/>
          <a:p>
            <a:r>
              <a:rPr lang="it-IT" dirty="0">
                <a:solidFill>
                  <a:schemeClr val="accent2">
                    <a:lumMod val="50000"/>
                  </a:schemeClr>
                </a:solidFill>
              </a:rPr>
              <a:t>GET</a:t>
            </a:r>
            <a:r>
              <a:rPr lang="it-IT" dirty="0"/>
              <a:t> Followers</a:t>
            </a:r>
          </a:p>
        </p:txBody>
      </p:sp>
      <p:sp>
        <p:nvSpPr>
          <p:cNvPr id="11" name="Sottotitolo 10">
            <a:extLst>
              <a:ext uri="{FF2B5EF4-FFF2-40B4-BE49-F238E27FC236}">
                <a16:creationId xmlns:a16="http://schemas.microsoft.com/office/drawing/2014/main" id="{BB521565-229F-2BF3-6CF1-AC879CB043D0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3689821" y="3491070"/>
            <a:ext cx="1764900" cy="457200"/>
          </a:xfrm>
        </p:spPr>
        <p:txBody>
          <a:bodyPr/>
          <a:lstStyle/>
          <a:p>
            <a:r>
              <a:rPr lang="it-IT" dirty="0">
                <a:solidFill>
                  <a:srgbClr val="FF5050"/>
                </a:solidFill>
              </a:rPr>
              <a:t>New-</a:t>
            </a:r>
            <a:r>
              <a:rPr lang="it-IT" dirty="0" err="1">
                <a:solidFill>
                  <a:srgbClr val="FF5050"/>
                </a:solidFill>
              </a:rPr>
              <a:t>notification</a:t>
            </a:r>
            <a:endParaRPr lang="it-IT" dirty="0">
              <a:solidFill>
                <a:srgbClr val="FF5050"/>
              </a:solidFill>
            </a:endParaRPr>
          </a:p>
        </p:txBody>
      </p:sp>
      <p:sp>
        <p:nvSpPr>
          <p:cNvPr id="17" name="Sottotitolo 16">
            <a:extLst>
              <a:ext uri="{FF2B5EF4-FFF2-40B4-BE49-F238E27FC236}">
                <a16:creationId xmlns:a16="http://schemas.microsoft.com/office/drawing/2014/main" id="{A1345C6D-FB51-B948-9C56-29BB83E12D60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3597721" y="4021068"/>
            <a:ext cx="1949099" cy="457200"/>
          </a:xfrm>
        </p:spPr>
        <p:txBody>
          <a:bodyPr/>
          <a:lstStyle/>
          <a:p>
            <a:r>
              <a:rPr lang="it-IT" dirty="0">
                <a:solidFill>
                  <a:srgbClr val="92D050"/>
                </a:solidFill>
              </a:rPr>
              <a:t>DELETE</a:t>
            </a:r>
            <a:r>
              <a:rPr lang="it-IT" dirty="0"/>
              <a:t> Notification</a:t>
            </a:r>
          </a:p>
        </p:txBody>
      </p:sp>
      <p:sp>
        <p:nvSpPr>
          <p:cNvPr id="21" name="Sottotitolo 20">
            <a:extLst>
              <a:ext uri="{FF2B5EF4-FFF2-40B4-BE49-F238E27FC236}">
                <a16:creationId xmlns:a16="http://schemas.microsoft.com/office/drawing/2014/main" id="{C42EE26B-7BFA-745B-83FF-69E0CAF7CCDC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1981" y="3801245"/>
            <a:ext cx="1949100" cy="457200"/>
          </a:xfrm>
        </p:spPr>
        <p:txBody>
          <a:bodyPr/>
          <a:lstStyle/>
          <a:p>
            <a:r>
              <a:rPr lang="it-IT" dirty="0">
                <a:solidFill>
                  <a:srgbClr val="FF5050"/>
                </a:solidFill>
              </a:rPr>
              <a:t>Follow\{</a:t>
            </a:r>
            <a:r>
              <a:rPr lang="it-IT" dirty="0" err="1">
                <a:solidFill>
                  <a:srgbClr val="FF5050"/>
                </a:solidFill>
              </a:rPr>
              <a:t>playerID</a:t>
            </a:r>
            <a:r>
              <a:rPr lang="it-IT" dirty="0">
                <a:solidFill>
                  <a:srgbClr val="FF5050"/>
                </a:solidFill>
              </a:rPr>
              <a:t>}</a:t>
            </a:r>
          </a:p>
        </p:txBody>
      </p:sp>
      <p:sp>
        <p:nvSpPr>
          <p:cNvPr id="23" name="Sottotitolo 22">
            <a:extLst>
              <a:ext uri="{FF2B5EF4-FFF2-40B4-BE49-F238E27FC236}">
                <a16:creationId xmlns:a16="http://schemas.microsoft.com/office/drawing/2014/main" id="{5CC130C2-3B8D-B792-9E9B-0417EEE0845B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610126" y="799036"/>
            <a:ext cx="5823012" cy="610800"/>
          </a:xfrm>
        </p:spPr>
        <p:txBody>
          <a:bodyPr/>
          <a:lstStyle/>
          <a:p>
            <a:r>
              <a:rPr lang="en-US" dirty="0"/>
              <a:t>We used Postman to test the new endpoints we created. This are some examples of what you can find in our documentation.</a:t>
            </a:r>
            <a:endParaRPr lang="it-IT" dirty="0"/>
          </a:p>
        </p:txBody>
      </p:sp>
      <p:sp>
        <p:nvSpPr>
          <p:cNvPr id="25" name="Sottotitolo 24">
            <a:extLst>
              <a:ext uri="{FF2B5EF4-FFF2-40B4-BE49-F238E27FC236}">
                <a16:creationId xmlns:a16="http://schemas.microsoft.com/office/drawing/2014/main" id="{9EB34E5D-CC79-D11E-FBC3-4637E9FB8400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27592" y="3778240"/>
            <a:ext cx="2071912" cy="457200"/>
          </a:xfrm>
        </p:spPr>
        <p:txBody>
          <a:bodyPr/>
          <a:lstStyle/>
          <a:p>
            <a:r>
              <a:rPr lang="it-IT" dirty="0">
                <a:solidFill>
                  <a:srgbClr val="FF5050"/>
                </a:solidFill>
              </a:rPr>
              <a:t>Update-</a:t>
            </a:r>
            <a:r>
              <a:rPr lang="it-IT" dirty="0" err="1">
                <a:solidFill>
                  <a:srgbClr val="FF5050"/>
                </a:solidFill>
              </a:rPr>
              <a:t>notifications</a:t>
            </a:r>
            <a:endParaRPr lang="it-IT" dirty="0">
              <a:solidFill>
                <a:srgbClr val="FF5050"/>
              </a:solidFill>
            </a:endParaRPr>
          </a:p>
          <a:p>
            <a:endParaRPr lang="it-IT" dirty="0"/>
          </a:p>
        </p:txBody>
      </p:sp>
      <p:sp>
        <p:nvSpPr>
          <p:cNvPr id="30" name="Sottotitolo 8">
            <a:extLst>
              <a:ext uri="{FF2B5EF4-FFF2-40B4-BE49-F238E27FC236}">
                <a16:creationId xmlns:a16="http://schemas.microsoft.com/office/drawing/2014/main" id="{6080C519-6C87-5408-9D52-25B1F506DE24}"/>
              </a:ext>
            </a:extLst>
          </p:cNvPr>
          <p:cNvSpPr txBox="1">
            <a:spLocks/>
          </p:cNvSpPr>
          <p:nvPr/>
        </p:nvSpPr>
        <p:spPr>
          <a:xfrm>
            <a:off x="3681098" y="3213359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it-IT" dirty="0">
                <a:solidFill>
                  <a:schemeClr val="accent2">
                    <a:lumMod val="50000"/>
                  </a:schemeClr>
                </a:solidFill>
              </a:rPr>
              <a:t>GET</a:t>
            </a:r>
            <a:r>
              <a:rPr lang="it-IT" dirty="0"/>
              <a:t> </a:t>
            </a:r>
            <a:r>
              <a:rPr lang="it-IT" dirty="0" err="1"/>
              <a:t>Notifications</a:t>
            </a:r>
            <a:endParaRPr lang="it-IT" dirty="0"/>
          </a:p>
        </p:txBody>
      </p:sp>
      <p:grpSp>
        <p:nvGrpSpPr>
          <p:cNvPr id="13279" name="Google Shape;13279;p75"/>
          <p:cNvGrpSpPr/>
          <p:nvPr/>
        </p:nvGrpSpPr>
        <p:grpSpPr>
          <a:xfrm>
            <a:off x="4393437" y="2800438"/>
            <a:ext cx="340221" cy="340186"/>
            <a:chOff x="893650" y="1428000"/>
            <a:chExt cx="483200" cy="483150"/>
          </a:xfrm>
        </p:grpSpPr>
        <p:sp>
          <p:nvSpPr>
            <p:cNvPr id="13280" name="Google Shape;13280;p75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281" name="Google Shape;13281;p75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282" name="Google Shape;13282;p75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283" name="Google Shape;13283;p75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32" name="Immagine 31" descr="Immagine che contiene testo, schermata, software, Software multimediale&#10;&#10;Descrizione generata automaticamente">
            <a:extLst>
              <a:ext uri="{FF2B5EF4-FFF2-40B4-BE49-F238E27FC236}">
                <a16:creationId xmlns:a16="http://schemas.microsoft.com/office/drawing/2014/main" id="{8FD43AFD-C597-55F7-EE8C-4028756F26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249" y="1477593"/>
            <a:ext cx="3379383" cy="18865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4596" name="Google Shape;14596;p79"/>
          <p:cNvGrpSpPr/>
          <p:nvPr/>
        </p:nvGrpSpPr>
        <p:grpSpPr>
          <a:xfrm>
            <a:off x="4510860" y="1641882"/>
            <a:ext cx="314006" cy="358229"/>
            <a:chOff x="-46753100" y="1965500"/>
            <a:chExt cx="263075" cy="300125"/>
          </a:xfrm>
        </p:grpSpPr>
        <p:sp>
          <p:nvSpPr>
            <p:cNvPr id="14597" name="Google Shape;14597;p79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79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8" name="Google Shape;2738;p51"/>
          <p:cNvSpPr txBox="1">
            <a:spLocks noGrp="1"/>
          </p:cNvSpPr>
          <p:nvPr>
            <p:ph type="title"/>
          </p:nvPr>
        </p:nvSpPr>
        <p:spPr>
          <a:xfrm>
            <a:off x="371809" y="2508202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 our Team </a:t>
            </a:r>
            <a:endParaRPr dirty="0"/>
          </a:p>
        </p:txBody>
      </p:sp>
      <p:grpSp>
        <p:nvGrpSpPr>
          <p:cNvPr id="2739" name="Google Shape;2739;p51"/>
          <p:cNvGrpSpPr/>
          <p:nvPr/>
        </p:nvGrpSpPr>
        <p:grpSpPr>
          <a:xfrm>
            <a:off x="3853780" y="1320115"/>
            <a:ext cx="5183250" cy="3541786"/>
            <a:chOff x="277900" y="420125"/>
            <a:chExt cx="6852525" cy="4682425"/>
          </a:xfrm>
        </p:grpSpPr>
        <p:sp>
          <p:nvSpPr>
            <p:cNvPr id="2740" name="Google Shape;2740;p51"/>
            <p:cNvSpPr/>
            <p:nvPr/>
          </p:nvSpPr>
          <p:spPr>
            <a:xfrm>
              <a:off x="277900" y="420125"/>
              <a:ext cx="6852525" cy="4609425"/>
            </a:xfrm>
            <a:custGeom>
              <a:avLst/>
              <a:gdLst/>
              <a:ahLst/>
              <a:cxnLst/>
              <a:rect l="l" t="t" r="r" b="b"/>
              <a:pathLst>
                <a:path w="274101" h="184377" extrusionOk="0">
                  <a:moveTo>
                    <a:pt x="136337" y="1"/>
                  </a:moveTo>
                  <a:cubicBezTo>
                    <a:pt x="108563" y="1"/>
                    <a:pt x="91709" y="26310"/>
                    <a:pt x="78045" y="41336"/>
                  </a:cubicBezTo>
                  <a:cubicBezTo>
                    <a:pt x="62518" y="58454"/>
                    <a:pt x="45178" y="46845"/>
                    <a:pt x="22479" y="65183"/>
                  </a:cubicBezTo>
                  <a:cubicBezTo>
                    <a:pt x="0" y="83335"/>
                    <a:pt x="19077" y="165447"/>
                    <a:pt x="35677" y="184376"/>
                  </a:cubicBezTo>
                  <a:lnTo>
                    <a:pt x="253434" y="184376"/>
                  </a:lnTo>
                  <a:cubicBezTo>
                    <a:pt x="255208" y="177574"/>
                    <a:pt x="261124" y="154837"/>
                    <a:pt x="265116" y="131804"/>
                  </a:cubicBezTo>
                  <a:cubicBezTo>
                    <a:pt x="269923" y="104298"/>
                    <a:pt x="274100" y="66403"/>
                    <a:pt x="254987" y="50505"/>
                  </a:cubicBezTo>
                  <a:cubicBezTo>
                    <a:pt x="249034" y="45561"/>
                    <a:pt x="242499" y="43992"/>
                    <a:pt x="235926" y="43992"/>
                  </a:cubicBezTo>
                  <a:cubicBezTo>
                    <a:pt x="230211" y="43992"/>
                    <a:pt x="224467" y="45178"/>
                    <a:pt x="219051" y="46365"/>
                  </a:cubicBezTo>
                  <a:cubicBezTo>
                    <a:pt x="213642" y="47537"/>
                    <a:pt x="208543" y="48726"/>
                    <a:pt x="204134" y="48726"/>
                  </a:cubicBezTo>
                  <a:cubicBezTo>
                    <a:pt x="201733" y="48726"/>
                    <a:pt x="199538" y="48373"/>
                    <a:pt x="197608" y="47474"/>
                  </a:cubicBezTo>
                  <a:cubicBezTo>
                    <a:pt x="184447" y="41336"/>
                    <a:pt x="183855" y="10799"/>
                    <a:pt x="148585" y="1630"/>
                  </a:cubicBezTo>
                  <a:cubicBezTo>
                    <a:pt x="144277" y="510"/>
                    <a:pt x="140202" y="1"/>
                    <a:pt x="136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482160" y="420200"/>
              <a:ext cx="6424600" cy="4609350"/>
            </a:xfrm>
            <a:custGeom>
              <a:avLst/>
              <a:gdLst/>
              <a:ahLst/>
              <a:cxnLst/>
              <a:rect l="l" t="t" r="r" b="b"/>
              <a:pathLst>
                <a:path w="256984" h="184374" extrusionOk="0">
                  <a:moveTo>
                    <a:pt x="124148" y="0"/>
                  </a:moveTo>
                  <a:cubicBezTo>
                    <a:pt x="96383" y="0"/>
                    <a:pt x="79487" y="26323"/>
                    <a:pt x="65845" y="41333"/>
                  </a:cubicBezTo>
                  <a:cubicBezTo>
                    <a:pt x="50318" y="58451"/>
                    <a:pt x="32978" y="46842"/>
                    <a:pt x="10279" y="65180"/>
                  </a:cubicBezTo>
                  <a:cubicBezTo>
                    <a:pt x="2921" y="71095"/>
                    <a:pt x="38" y="83887"/>
                    <a:pt x="38" y="99082"/>
                  </a:cubicBezTo>
                  <a:cubicBezTo>
                    <a:pt x="1" y="130285"/>
                    <a:pt x="12312" y="171618"/>
                    <a:pt x="23477" y="184373"/>
                  </a:cubicBezTo>
                  <a:lnTo>
                    <a:pt x="241234" y="184373"/>
                  </a:lnTo>
                  <a:cubicBezTo>
                    <a:pt x="243008" y="177571"/>
                    <a:pt x="248924" y="154834"/>
                    <a:pt x="252916" y="131801"/>
                  </a:cubicBezTo>
                  <a:cubicBezTo>
                    <a:pt x="254987" y="119896"/>
                    <a:pt x="256946" y="106032"/>
                    <a:pt x="256983" y="92834"/>
                  </a:cubicBezTo>
                  <a:cubicBezTo>
                    <a:pt x="256983" y="75605"/>
                    <a:pt x="253619" y="59523"/>
                    <a:pt x="242787" y="50502"/>
                  </a:cubicBezTo>
                  <a:cubicBezTo>
                    <a:pt x="236834" y="45548"/>
                    <a:pt x="230290" y="43995"/>
                    <a:pt x="223710" y="43995"/>
                  </a:cubicBezTo>
                  <a:cubicBezTo>
                    <a:pt x="218016" y="43995"/>
                    <a:pt x="212286" y="45178"/>
                    <a:pt x="206851" y="46362"/>
                  </a:cubicBezTo>
                  <a:cubicBezTo>
                    <a:pt x="201453" y="47545"/>
                    <a:pt x="196388" y="48728"/>
                    <a:pt x="191989" y="48728"/>
                  </a:cubicBezTo>
                  <a:cubicBezTo>
                    <a:pt x="189549" y="48728"/>
                    <a:pt x="187331" y="48358"/>
                    <a:pt x="185408" y="47471"/>
                  </a:cubicBezTo>
                  <a:cubicBezTo>
                    <a:pt x="172247" y="41333"/>
                    <a:pt x="171655" y="10796"/>
                    <a:pt x="136385" y="1627"/>
                  </a:cubicBezTo>
                  <a:cubicBezTo>
                    <a:pt x="132097" y="481"/>
                    <a:pt x="127993" y="0"/>
                    <a:pt x="1241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702125" y="5036900"/>
              <a:ext cx="6191675" cy="65650"/>
            </a:xfrm>
            <a:custGeom>
              <a:avLst/>
              <a:gdLst/>
              <a:ahLst/>
              <a:cxnLst/>
              <a:rect l="l" t="t" r="r" b="b"/>
              <a:pathLst>
                <a:path w="247667" h="2626" extrusionOk="0">
                  <a:moveTo>
                    <a:pt x="1" y="1"/>
                  </a:moveTo>
                  <a:lnTo>
                    <a:pt x="1" y="2626"/>
                  </a:lnTo>
                  <a:lnTo>
                    <a:pt x="247667" y="2626"/>
                  </a:lnTo>
                  <a:lnTo>
                    <a:pt x="2476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665175" y="3566050"/>
              <a:ext cx="125725" cy="97450"/>
            </a:xfrm>
            <a:custGeom>
              <a:avLst/>
              <a:gdLst/>
              <a:ahLst/>
              <a:cxnLst/>
              <a:rect l="l" t="t" r="r" b="b"/>
              <a:pathLst>
                <a:path w="5029" h="3898" extrusionOk="0">
                  <a:moveTo>
                    <a:pt x="1558" y="0"/>
                  </a:moveTo>
                  <a:cubicBezTo>
                    <a:pt x="1494" y="0"/>
                    <a:pt x="1431" y="5"/>
                    <a:pt x="1368" y="15"/>
                  </a:cubicBezTo>
                  <a:cubicBezTo>
                    <a:pt x="481" y="125"/>
                    <a:pt x="0" y="976"/>
                    <a:pt x="185" y="1789"/>
                  </a:cubicBezTo>
                  <a:cubicBezTo>
                    <a:pt x="407" y="2639"/>
                    <a:pt x="1257" y="3231"/>
                    <a:pt x="1996" y="3564"/>
                  </a:cubicBezTo>
                  <a:cubicBezTo>
                    <a:pt x="2705" y="3872"/>
                    <a:pt x="4312" y="3897"/>
                    <a:pt x="4828" y="3897"/>
                  </a:cubicBezTo>
                  <a:cubicBezTo>
                    <a:pt x="4932" y="3897"/>
                    <a:pt x="4991" y="3896"/>
                    <a:pt x="4991" y="3896"/>
                  </a:cubicBezTo>
                  <a:cubicBezTo>
                    <a:pt x="5028" y="3896"/>
                    <a:pt x="4547" y="2529"/>
                    <a:pt x="4510" y="2418"/>
                  </a:cubicBezTo>
                  <a:cubicBezTo>
                    <a:pt x="4055" y="1507"/>
                    <a:pt x="2705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667950" y="3411900"/>
              <a:ext cx="777325" cy="1632425"/>
            </a:xfrm>
            <a:custGeom>
              <a:avLst/>
              <a:gdLst/>
              <a:ahLst/>
              <a:cxnLst/>
              <a:rect l="l" t="t" r="r" b="b"/>
              <a:pathLst>
                <a:path w="31093" h="65297" extrusionOk="0">
                  <a:moveTo>
                    <a:pt x="14640" y="31764"/>
                  </a:moveTo>
                  <a:cubicBezTo>
                    <a:pt x="15232" y="32430"/>
                    <a:pt x="16822" y="33206"/>
                    <a:pt x="17043" y="33317"/>
                  </a:cubicBezTo>
                  <a:cubicBezTo>
                    <a:pt x="16822" y="33835"/>
                    <a:pt x="16600" y="34352"/>
                    <a:pt x="16378" y="34833"/>
                  </a:cubicBezTo>
                  <a:cubicBezTo>
                    <a:pt x="15676" y="36533"/>
                    <a:pt x="15010" y="37901"/>
                    <a:pt x="14529" y="38826"/>
                  </a:cubicBezTo>
                  <a:cubicBezTo>
                    <a:pt x="14419" y="39011"/>
                    <a:pt x="14345" y="39195"/>
                    <a:pt x="14234" y="39343"/>
                  </a:cubicBezTo>
                  <a:lnTo>
                    <a:pt x="14160" y="39343"/>
                  </a:lnTo>
                  <a:cubicBezTo>
                    <a:pt x="14160" y="39158"/>
                    <a:pt x="14123" y="38974"/>
                    <a:pt x="14086" y="38752"/>
                  </a:cubicBezTo>
                  <a:cubicBezTo>
                    <a:pt x="13938" y="37680"/>
                    <a:pt x="13716" y="36164"/>
                    <a:pt x="13346" y="34352"/>
                  </a:cubicBezTo>
                  <a:cubicBezTo>
                    <a:pt x="13235" y="33761"/>
                    <a:pt x="13125" y="33169"/>
                    <a:pt x="12977" y="32541"/>
                  </a:cubicBezTo>
                  <a:cubicBezTo>
                    <a:pt x="13125" y="32467"/>
                    <a:pt x="13901" y="32171"/>
                    <a:pt x="14640" y="31764"/>
                  </a:cubicBezTo>
                  <a:close/>
                  <a:moveTo>
                    <a:pt x="6531" y="0"/>
                  </a:moveTo>
                  <a:cubicBezTo>
                    <a:pt x="6326" y="0"/>
                    <a:pt x="6117" y="49"/>
                    <a:pt x="5915" y="154"/>
                  </a:cubicBezTo>
                  <a:cubicBezTo>
                    <a:pt x="4843" y="709"/>
                    <a:pt x="4547" y="2853"/>
                    <a:pt x="4732" y="3925"/>
                  </a:cubicBezTo>
                  <a:cubicBezTo>
                    <a:pt x="4769" y="4036"/>
                    <a:pt x="5176" y="5441"/>
                    <a:pt x="5176" y="5441"/>
                  </a:cubicBezTo>
                  <a:lnTo>
                    <a:pt x="5213" y="5404"/>
                  </a:lnTo>
                  <a:lnTo>
                    <a:pt x="5213" y="5404"/>
                  </a:lnTo>
                  <a:cubicBezTo>
                    <a:pt x="5139" y="5737"/>
                    <a:pt x="5102" y="6107"/>
                    <a:pt x="5065" y="6513"/>
                  </a:cubicBezTo>
                  <a:cubicBezTo>
                    <a:pt x="4991" y="7253"/>
                    <a:pt x="4917" y="8103"/>
                    <a:pt x="4880" y="9027"/>
                  </a:cubicBezTo>
                  <a:cubicBezTo>
                    <a:pt x="4880" y="9952"/>
                    <a:pt x="4880" y="10950"/>
                    <a:pt x="4954" y="11985"/>
                  </a:cubicBezTo>
                  <a:cubicBezTo>
                    <a:pt x="5065" y="13057"/>
                    <a:pt x="5213" y="14166"/>
                    <a:pt x="5509" y="15275"/>
                  </a:cubicBezTo>
                  <a:lnTo>
                    <a:pt x="5509" y="15312"/>
                  </a:lnTo>
                  <a:cubicBezTo>
                    <a:pt x="5324" y="15017"/>
                    <a:pt x="4769" y="14203"/>
                    <a:pt x="4732" y="14129"/>
                  </a:cubicBezTo>
                  <a:cubicBezTo>
                    <a:pt x="4142" y="13446"/>
                    <a:pt x="2744" y="12502"/>
                    <a:pt x="1654" y="12502"/>
                  </a:cubicBezTo>
                  <a:cubicBezTo>
                    <a:pt x="1446" y="12502"/>
                    <a:pt x="1250" y="12536"/>
                    <a:pt x="1072" y="12613"/>
                  </a:cubicBezTo>
                  <a:cubicBezTo>
                    <a:pt x="259" y="12946"/>
                    <a:pt x="0" y="13907"/>
                    <a:pt x="407" y="14647"/>
                  </a:cubicBezTo>
                  <a:cubicBezTo>
                    <a:pt x="850" y="15423"/>
                    <a:pt x="1812" y="15793"/>
                    <a:pt x="2625" y="15904"/>
                  </a:cubicBezTo>
                  <a:cubicBezTo>
                    <a:pt x="2705" y="15914"/>
                    <a:pt x="2794" y="15918"/>
                    <a:pt x="2889" y="15918"/>
                  </a:cubicBezTo>
                  <a:cubicBezTo>
                    <a:pt x="3840" y="15918"/>
                    <a:pt x="5414" y="15457"/>
                    <a:pt x="5583" y="15423"/>
                  </a:cubicBezTo>
                  <a:cubicBezTo>
                    <a:pt x="5878" y="16495"/>
                    <a:pt x="6248" y="17568"/>
                    <a:pt x="6729" y="18603"/>
                  </a:cubicBezTo>
                  <a:cubicBezTo>
                    <a:pt x="6987" y="19231"/>
                    <a:pt x="7246" y="19823"/>
                    <a:pt x="7542" y="20414"/>
                  </a:cubicBezTo>
                  <a:cubicBezTo>
                    <a:pt x="7357" y="20155"/>
                    <a:pt x="7209" y="19934"/>
                    <a:pt x="7209" y="19897"/>
                  </a:cubicBezTo>
                  <a:cubicBezTo>
                    <a:pt x="6584" y="19208"/>
                    <a:pt x="5164" y="18282"/>
                    <a:pt x="4070" y="18282"/>
                  </a:cubicBezTo>
                  <a:cubicBezTo>
                    <a:pt x="3871" y="18282"/>
                    <a:pt x="3683" y="18313"/>
                    <a:pt x="3512" y="18381"/>
                  </a:cubicBezTo>
                  <a:cubicBezTo>
                    <a:pt x="2736" y="18751"/>
                    <a:pt x="2477" y="19712"/>
                    <a:pt x="2884" y="20451"/>
                  </a:cubicBezTo>
                  <a:cubicBezTo>
                    <a:pt x="3290" y="21191"/>
                    <a:pt x="4289" y="21560"/>
                    <a:pt x="5102" y="21671"/>
                  </a:cubicBezTo>
                  <a:cubicBezTo>
                    <a:pt x="5187" y="21683"/>
                    <a:pt x="5282" y="21689"/>
                    <a:pt x="5385" y="21689"/>
                  </a:cubicBezTo>
                  <a:cubicBezTo>
                    <a:pt x="6221" y="21689"/>
                    <a:pt x="7554" y="21326"/>
                    <a:pt x="7949" y="21228"/>
                  </a:cubicBezTo>
                  <a:cubicBezTo>
                    <a:pt x="8060" y="21449"/>
                    <a:pt x="8171" y="21671"/>
                    <a:pt x="8281" y="21930"/>
                  </a:cubicBezTo>
                  <a:cubicBezTo>
                    <a:pt x="8836" y="23002"/>
                    <a:pt x="9391" y="24111"/>
                    <a:pt x="9908" y="25183"/>
                  </a:cubicBezTo>
                  <a:cubicBezTo>
                    <a:pt x="10093" y="25553"/>
                    <a:pt x="10241" y="25960"/>
                    <a:pt x="10426" y="26330"/>
                  </a:cubicBezTo>
                  <a:cubicBezTo>
                    <a:pt x="10241" y="26108"/>
                    <a:pt x="10130" y="25923"/>
                    <a:pt x="10093" y="25886"/>
                  </a:cubicBezTo>
                  <a:cubicBezTo>
                    <a:pt x="9499" y="25198"/>
                    <a:pt x="8084" y="24271"/>
                    <a:pt x="6990" y="24271"/>
                  </a:cubicBezTo>
                  <a:cubicBezTo>
                    <a:pt x="6792" y="24271"/>
                    <a:pt x="6604" y="24302"/>
                    <a:pt x="6433" y="24370"/>
                  </a:cubicBezTo>
                  <a:cubicBezTo>
                    <a:pt x="5620" y="24740"/>
                    <a:pt x="5398" y="25701"/>
                    <a:pt x="5804" y="26404"/>
                  </a:cubicBezTo>
                  <a:cubicBezTo>
                    <a:pt x="6211" y="27180"/>
                    <a:pt x="7209" y="27550"/>
                    <a:pt x="7986" y="27661"/>
                  </a:cubicBezTo>
                  <a:cubicBezTo>
                    <a:pt x="8077" y="27674"/>
                    <a:pt x="8179" y="27680"/>
                    <a:pt x="8289" y="27680"/>
                  </a:cubicBezTo>
                  <a:cubicBezTo>
                    <a:pt x="9106" y="27680"/>
                    <a:pt x="10339" y="27352"/>
                    <a:pt x="10795" y="27254"/>
                  </a:cubicBezTo>
                  <a:cubicBezTo>
                    <a:pt x="10943" y="27624"/>
                    <a:pt x="11091" y="28030"/>
                    <a:pt x="11239" y="28437"/>
                  </a:cubicBezTo>
                  <a:cubicBezTo>
                    <a:pt x="11313" y="28696"/>
                    <a:pt x="11424" y="28955"/>
                    <a:pt x="11498" y="29213"/>
                  </a:cubicBezTo>
                  <a:cubicBezTo>
                    <a:pt x="11572" y="29509"/>
                    <a:pt x="11646" y="29768"/>
                    <a:pt x="11720" y="30027"/>
                  </a:cubicBezTo>
                  <a:cubicBezTo>
                    <a:pt x="11831" y="30544"/>
                    <a:pt x="11978" y="31062"/>
                    <a:pt x="12089" y="31579"/>
                  </a:cubicBezTo>
                  <a:cubicBezTo>
                    <a:pt x="12163" y="31949"/>
                    <a:pt x="12237" y="32282"/>
                    <a:pt x="12274" y="32615"/>
                  </a:cubicBezTo>
                  <a:cubicBezTo>
                    <a:pt x="12126" y="32245"/>
                    <a:pt x="11757" y="31505"/>
                    <a:pt x="11720" y="31432"/>
                  </a:cubicBezTo>
                  <a:cubicBezTo>
                    <a:pt x="11183" y="30593"/>
                    <a:pt x="9793" y="29358"/>
                    <a:pt x="8657" y="29358"/>
                  </a:cubicBezTo>
                  <a:cubicBezTo>
                    <a:pt x="8541" y="29358"/>
                    <a:pt x="8428" y="29371"/>
                    <a:pt x="8318" y="29398"/>
                  </a:cubicBezTo>
                  <a:cubicBezTo>
                    <a:pt x="7468" y="29583"/>
                    <a:pt x="7098" y="30507"/>
                    <a:pt x="7394" y="31284"/>
                  </a:cubicBezTo>
                  <a:cubicBezTo>
                    <a:pt x="7690" y="32097"/>
                    <a:pt x="8614" y="32615"/>
                    <a:pt x="9354" y="32836"/>
                  </a:cubicBezTo>
                  <a:cubicBezTo>
                    <a:pt x="9658" y="32929"/>
                    <a:pt x="10095" y="32960"/>
                    <a:pt x="10542" y="32960"/>
                  </a:cubicBezTo>
                  <a:cubicBezTo>
                    <a:pt x="11345" y="32960"/>
                    <a:pt x="12182" y="32860"/>
                    <a:pt x="12348" y="32836"/>
                  </a:cubicBezTo>
                  <a:cubicBezTo>
                    <a:pt x="12459" y="33391"/>
                    <a:pt x="12570" y="33946"/>
                    <a:pt x="12644" y="34463"/>
                  </a:cubicBezTo>
                  <a:cubicBezTo>
                    <a:pt x="12977" y="36275"/>
                    <a:pt x="13162" y="37791"/>
                    <a:pt x="13272" y="38826"/>
                  </a:cubicBezTo>
                  <a:cubicBezTo>
                    <a:pt x="13309" y="39011"/>
                    <a:pt x="13309" y="39195"/>
                    <a:pt x="13346" y="39343"/>
                  </a:cubicBezTo>
                  <a:lnTo>
                    <a:pt x="9686" y="39343"/>
                  </a:lnTo>
                  <a:lnTo>
                    <a:pt x="11017" y="65297"/>
                  </a:lnTo>
                  <a:lnTo>
                    <a:pt x="17228" y="65297"/>
                  </a:lnTo>
                  <a:lnTo>
                    <a:pt x="18559" y="39343"/>
                  </a:lnTo>
                  <a:lnTo>
                    <a:pt x="15158" y="39343"/>
                  </a:lnTo>
                  <a:lnTo>
                    <a:pt x="15232" y="39195"/>
                  </a:lnTo>
                  <a:cubicBezTo>
                    <a:pt x="15712" y="38234"/>
                    <a:pt x="16341" y="36829"/>
                    <a:pt x="17043" y="35129"/>
                  </a:cubicBezTo>
                  <a:cubicBezTo>
                    <a:pt x="17265" y="34574"/>
                    <a:pt x="17487" y="34019"/>
                    <a:pt x="17746" y="33391"/>
                  </a:cubicBezTo>
                  <a:cubicBezTo>
                    <a:pt x="17924" y="33450"/>
                    <a:pt x="19154" y="33701"/>
                    <a:pt x="20090" y="33701"/>
                  </a:cubicBezTo>
                  <a:cubicBezTo>
                    <a:pt x="20318" y="33701"/>
                    <a:pt x="20529" y="33686"/>
                    <a:pt x="20704" y="33650"/>
                  </a:cubicBezTo>
                  <a:cubicBezTo>
                    <a:pt x="21480" y="33465"/>
                    <a:pt x="22441" y="33021"/>
                    <a:pt x="22774" y="32245"/>
                  </a:cubicBezTo>
                  <a:cubicBezTo>
                    <a:pt x="23144" y="31469"/>
                    <a:pt x="22811" y="30544"/>
                    <a:pt x="21997" y="30248"/>
                  </a:cubicBezTo>
                  <a:cubicBezTo>
                    <a:pt x="21860" y="30204"/>
                    <a:pt x="21713" y="30184"/>
                    <a:pt x="21561" y="30184"/>
                  </a:cubicBezTo>
                  <a:cubicBezTo>
                    <a:pt x="20442" y="30184"/>
                    <a:pt x="19001" y="31279"/>
                    <a:pt x="18448" y="32060"/>
                  </a:cubicBezTo>
                  <a:cubicBezTo>
                    <a:pt x="18411" y="32097"/>
                    <a:pt x="18079" y="32689"/>
                    <a:pt x="17857" y="33095"/>
                  </a:cubicBezTo>
                  <a:cubicBezTo>
                    <a:pt x="17931" y="32836"/>
                    <a:pt x="18042" y="32615"/>
                    <a:pt x="18116" y="32356"/>
                  </a:cubicBezTo>
                  <a:cubicBezTo>
                    <a:pt x="18300" y="31838"/>
                    <a:pt x="18485" y="31358"/>
                    <a:pt x="18670" y="30803"/>
                  </a:cubicBezTo>
                  <a:cubicBezTo>
                    <a:pt x="18744" y="30544"/>
                    <a:pt x="18818" y="30285"/>
                    <a:pt x="18892" y="29990"/>
                  </a:cubicBezTo>
                  <a:cubicBezTo>
                    <a:pt x="18966" y="29731"/>
                    <a:pt x="19040" y="29435"/>
                    <a:pt x="19114" y="29176"/>
                  </a:cubicBezTo>
                  <a:cubicBezTo>
                    <a:pt x="19262" y="28511"/>
                    <a:pt x="19410" y="27845"/>
                    <a:pt x="19520" y="27143"/>
                  </a:cubicBezTo>
                  <a:cubicBezTo>
                    <a:pt x="19949" y="27321"/>
                    <a:pt x="21412" y="27810"/>
                    <a:pt x="22244" y="27810"/>
                  </a:cubicBezTo>
                  <a:cubicBezTo>
                    <a:pt x="22274" y="27810"/>
                    <a:pt x="22302" y="27810"/>
                    <a:pt x="22330" y="27808"/>
                  </a:cubicBezTo>
                  <a:cubicBezTo>
                    <a:pt x="23107" y="27734"/>
                    <a:pt x="24142" y="27439"/>
                    <a:pt x="24585" y="26736"/>
                  </a:cubicBezTo>
                  <a:cubicBezTo>
                    <a:pt x="25066" y="26034"/>
                    <a:pt x="24881" y="25073"/>
                    <a:pt x="24105" y="24666"/>
                  </a:cubicBezTo>
                  <a:cubicBezTo>
                    <a:pt x="23888" y="24554"/>
                    <a:pt x="23637" y="24505"/>
                    <a:pt x="23368" y="24505"/>
                  </a:cubicBezTo>
                  <a:cubicBezTo>
                    <a:pt x="22303" y="24505"/>
                    <a:pt x="20953" y="25266"/>
                    <a:pt x="20334" y="25886"/>
                  </a:cubicBezTo>
                  <a:cubicBezTo>
                    <a:pt x="20297" y="25923"/>
                    <a:pt x="19816" y="26551"/>
                    <a:pt x="19557" y="26884"/>
                  </a:cubicBezTo>
                  <a:cubicBezTo>
                    <a:pt x="19594" y="26477"/>
                    <a:pt x="19668" y="26071"/>
                    <a:pt x="19742" y="25664"/>
                  </a:cubicBezTo>
                  <a:cubicBezTo>
                    <a:pt x="19890" y="24444"/>
                    <a:pt x="20001" y="23224"/>
                    <a:pt x="20112" y="22004"/>
                  </a:cubicBezTo>
                  <a:cubicBezTo>
                    <a:pt x="20149" y="21634"/>
                    <a:pt x="20186" y="21265"/>
                    <a:pt x="20223" y="20895"/>
                  </a:cubicBezTo>
                  <a:cubicBezTo>
                    <a:pt x="20367" y="20967"/>
                    <a:pt x="22121" y="21599"/>
                    <a:pt x="23067" y="21599"/>
                  </a:cubicBezTo>
                  <a:cubicBezTo>
                    <a:pt x="23093" y="21599"/>
                    <a:pt x="23119" y="21598"/>
                    <a:pt x="23144" y="21597"/>
                  </a:cubicBezTo>
                  <a:cubicBezTo>
                    <a:pt x="23920" y="21523"/>
                    <a:pt x="24955" y="21228"/>
                    <a:pt x="25399" y="20525"/>
                  </a:cubicBezTo>
                  <a:cubicBezTo>
                    <a:pt x="25879" y="19823"/>
                    <a:pt x="25695" y="18825"/>
                    <a:pt x="24918" y="18418"/>
                  </a:cubicBezTo>
                  <a:cubicBezTo>
                    <a:pt x="24707" y="18309"/>
                    <a:pt x="24463" y="18261"/>
                    <a:pt x="24201" y="18261"/>
                  </a:cubicBezTo>
                  <a:cubicBezTo>
                    <a:pt x="23133" y="18261"/>
                    <a:pt x="21771" y="19051"/>
                    <a:pt x="21147" y="19675"/>
                  </a:cubicBezTo>
                  <a:cubicBezTo>
                    <a:pt x="21110" y="19712"/>
                    <a:pt x="20408" y="20599"/>
                    <a:pt x="20223" y="20821"/>
                  </a:cubicBezTo>
                  <a:cubicBezTo>
                    <a:pt x="20334" y="20008"/>
                    <a:pt x="20408" y="19194"/>
                    <a:pt x="20556" y="18418"/>
                  </a:cubicBezTo>
                  <a:cubicBezTo>
                    <a:pt x="20704" y="17309"/>
                    <a:pt x="20925" y="16237"/>
                    <a:pt x="21221" y="15201"/>
                  </a:cubicBezTo>
                  <a:cubicBezTo>
                    <a:pt x="21293" y="15237"/>
                    <a:pt x="23120" y="15905"/>
                    <a:pt x="24069" y="15905"/>
                  </a:cubicBezTo>
                  <a:cubicBezTo>
                    <a:pt x="24094" y="15905"/>
                    <a:pt x="24118" y="15905"/>
                    <a:pt x="24142" y="15904"/>
                  </a:cubicBezTo>
                  <a:cubicBezTo>
                    <a:pt x="24955" y="15830"/>
                    <a:pt x="25990" y="15534"/>
                    <a:pt x="26434" y="14832"/>
                  </a:cubicBezTo>
                  <a:cubicBezTo>
                    <a:pt x="26915" y="14129"/>
                    <a:pt x="26730" y="13131"/>
                    <a:pt x="25953" y="12761"/>
                  </a:cubicBezTo>
                  <a:cubicBezTo>
                    <a:pt x="25732" y="12639"/>
                    <a:pt x="25474" y="12586"/>
                    <a:pt x="25198" y="12586"/>
                  </a:cubicBezTo>
                  <a:cubicBezTo>
                    <a:pt x="24136" y="12586"/>
                    <a:pt x="22798" y="13365"/>
                    <a:pt x="22182" y="13981"/>
                  </a:cubicBezTo>
                  <a:cubicBezTo>
                    <a:pt x="22145" y="14018"/>
                    <a:pt x="21369" y="14980"/>
                    <a:pt x="21258" y="15164"/>
                  </a:cubicBezTo>
                  <a:cubicBezTo>
                    <a:pt x="21258" y="15090"/>
                    <a:pt x="21295" y="15017"/>
                    <a:pt x="21295" y="14980"/>
                  </a:cubicBezTo>
                  <a:cubicBezTo>
                    <a:pt x="21628" y="13870"/>
                    <a:pt x="22071" y="12872"/>
                    <a:pt x="22552" y="11948"/>
                  </a:cubicBezTo>
                  <a:cubicBezTo>
                    <a:pt x="22848" y="11393"/>
                    <a:pt x="23144" y="10913"/>
                    <a:pt x="23439" y="10432"/>
                  </a:cubicBezTo>
                  <a:cubicBezTo>
                    <a:pt x="23772" y="10617"/>
                    <a:pt x="25362" y="11356"/>
                    <a:pt x="26212" y="11393"/>
                  </a:cubicBezTo>
                  <a:cubicBezTo>
                    <a:pt x="26274" y="11396"/>
                    <a:pt x="26337" y="11398"/>
                    <a:pt x="26402" y="11398"/>
                  </a:cubicBezTo>
                  <a:cubicBezTo>
                    <a:pt x="27150" y="11398"/>
                    <a:pt x="28068" y="11193"/>
                    <a:pt x="28578" y="10580"/>
                  </a:cubicBezTo>
                  <a:cubicBezTo>
                    <a:pt x="29096" y="9952"/>
                    <a:pt x="29059" y="8953"/>
                    <a:pt x="28319" y="8473"/>
                  </a:cubicBezTo>
                  <a:cubicBezTo>
                    <a:pt x="28057" y="8298"/>
                    <a:pt x="27723" y="8225"/>
                    <a:pt x="27357" y="8225"/>
                  </a:cubicBezTo>
                  <a:cubicBezTo>
                    <a:pt x="26333" y="8225"/>
                    <a:pt x="25064" y="8796"/>
                    <a:pt x="24438" y="9286"/>
                  </a:cubicBezTo>
                  <a:cubicBezTo>
                    <a:pt x="24401" y="9323"/>
                    <a:pt x="23957" y="9730"/>
                    <a:pt x="23661" y="10062"/>
                  </a:cubicBezTo>
                  <a:cubicBezTo>
                    <a:pt x="23809" y="9841"/>
                    <a:pt x="23957" y="9619"/>
                    <a:pt x="24068" y="9397"/>
                  </a:cubicBezTo>
                  <a:cubicBezTo>
                    <a:pt x="24585" y="8658"/>
                    <a:pt x="25103" y="7992"/>
                    <a:pt x="25547" y="7401"/>
                  </a:cubicBezTo>
                  <a:cubicBezTo>
                    <a:pt x="25805" y="7068"/>
                    <a:pt x="26064" y="6772"/>
                    <a:pt x="26286" y="6513"/>
                  </a:cubicBezTo>
                  <a:cubicBezTo>
                    <a:pt x="26730" y="6476"/>
                    <a:pt x="28430" y="6439"/>
                    <a:pt x="29170" y="6070"/>
                  </a:cubicBezTo>
                  <a:cubicBezTo>
                    <a:pt x="29909" y="5737"/>
                    <a:pt x="30760" y="5108"/>
                    <a:pt x="30907" y="4258"/>
                  </a:cubicBezTo>
                  <a:cubicBezTo>
                    <a:pt x="31092" y="3445"/>
                    <a:pt x="30575" y="2594"/>
                    <a:pt x="29724" y="2483"/>
                  </a:cubicBezTo>
                  <a:cubicBezTo>
                    <a:pt x="29685" y="2480"/>
                    <a:pt x="29646" y="2478"/>
                    <a:pt x="29607" y="2478"/>
                  </a:cubicBezTo>
                  <a:cubicBezTo>
                    <a:pt x="28415" y="2478"/>
                    <a:pt x="27085" y="4067"/>
                    <a:pt x="26656" y="4997"/>
                  </a:cubicBezTo>
                  <a:cubicBezTo>
                    <a:pt x="26619" y="5108"/>
                    <a:pt x="26175" y="6513"/>
                    <a:pt x="26175" y="6513"/>
                  </a:cubicBezTo>
                  <a:lnTo>
                    <a:pt x="26212" y="6513"/>
                  </a:lnTo>
                  <a:cubicBezTo>
                    <a:pt x="25990" y="6772"/>
                    <a:pt x="25732" y="7031"/>
                    <a:pt x="25473" y="7364"/>
                  </a:cubicBezTo>
                  <a:cubicBezTo>
                    <a:pt x="25029" y="7918"/>
                    <a:pt x="24511" y="8584"/>
                    <a:pt x="23957" y="9323"/>
                  </a:cubicBezTo>
                  <a:cubicBezTo>
                    <a:pt x="23439" y="10099"/>
                    <a:pt x="22885" y="10913"/>
                    <a:pt x="22404" y="11837"/>
                  </a:cubicBezTo>
                  <a:cubicBezTo>
                    <a:pt x="21887" y="12798"/>
                    <a:pt x="21406" y="13797"/>
                    <a:pt x="21036" y="14906"/>
                  </a:cubicBezTo>
                  <a:lnTo>
                    <a:pt x="21036" y="14943"/>
                  </a:lnTo>
                  <a:cubicBezTo>
                    <a:pt x="21036" y="14573"/>
                    <a:pt x="21036" y="13575"/>
                    <a:pt x="20999" y="13501"/>
                  </a:cubicBezTo>
                  <a:cubicBezTo>
                    <a:pt x="20888" y="12429"/>
                    <a:pt x="19964" y="10432"/>
                    <a:pt x="18781" y="10210"/>
                  </a:cubicBezTo>
                  <a:cubicBezTo>
                    <a:pt x="18701" y="10196"/>
                    <a:pt x="18622" y="10190"/>
                    <a:pt x="18544" y="10190"/>
                  </a:cubicBezTo>
                  <a:cubicBezTo>
                    <a:pt x="17797" y="10190"/>
                    <a:pt x="17184" y="10808"/>
                    <a:pt x="17117" y="11578"/>
                  </a:cubicBezTo>
                  <a:cubicBezTo>
                    <a:pt x="17043" y="12429"/>
                    <a:pt x="17672" y="13279"/>
                    <a:pt x="18263" y="13797"/>
                  </a:cubicBezTo>
                  <a:cubicBezTo>
                    <a:pt x="18966" y="14425"/>
                    <a:pt x="20851" y="15017"/>
                    <a:pt x="20999" y="15054"/>
                  </a:cubicBezTo>
                  <a:cubicBezTo>
                    <a:pt x="20667" y="16089"/>
                    <a:pt x="20408" y="17198"/>
                    <a:pt x="20186" y="18344"/>
                  </a:cubicBezTo>
                  <a:cubicBezTo>
                    <a:pt x="20075" y="19009"/>
                    <a:pt x="20001" y="19638"/>
                    <a:pt x="19890" y="20303"/>
                  </a:cubicBezTo>
                  <a:cubicBezTo>
                    <a:pt x="19890" y="20008"/>
                    <a:pt x="19890" y="19712"/>
                    <a:pt x="19890" y="19675"/>
                  </a:cubicBezTo>
                  <a:cubicBezTo>
                    <a:pt x="19742" y="18603"/>
                    <a:pt x="18855" y="16606"/>
                    <a:pt x="17672" y="16421"/>
                  </a:cubicBezTo>
                  <a:cubicBezTo>
                    <a:pt x="17571" y="16400"/>
                    <a:pt x="17472" y="16390"/>
                    <a:pt x="17377" y="16390"/>
                  </a:cubicBezTo>
                  <a:cubicBezTo>
                    <a:pt x="16633" y="16390"/>
                    <a:pt x="16074" y="16999"/>
                    <a:pt x="16008" y="17752"/>
                  </a:cubicBezTo>
                  <a:cubicBezTo>
                    <a:pt x="15934" y="18603"/>
                    <a:pt x="16563" y="19453"/>
                    <a:pt x="17154" y="20008"/>
                  </a:cubicBezTo>
                  <a:cubicBezTo>
                    <a:pt x="17746" y="20525"/>
                    <a:pt x="19373" y="21080"/>
                    <a:pt x="19779" y="21191"/>
                  </a:cubicBezTo>
                  <a:cubicBezTo>
                    <a:pt x="19742" y="21449"/>
                    <a:pt x="19705" y="21708"/>
                    <a:pt x="19705" y="21967"/>
                  </a:cubicBezTo>
                  <a:cubicBezTo>
                    <a:pt x="19557" y="23187"/>
                    <a:pt x="19410" y="24407"/>
                    <a:pt x="19225" y="25590"/>
                  </a:cubicBezTo>
                  <a:cubicBezTo>
                    <a:pt x="19188" y="25997"/>
                    <a:pt x="19077" y="26404"/>
                    <a:pt x="19003" y="26810"/>
                  </a:cubicBezTo>
                  <a:cubicBezTo>
                    <a:pt x="19003" y="26551"/>
                    <a:pt x="19003" y="26330"/>
                    <a:pt x="19003" y="26293"/>
                  </a:cubicBezTo>
                  <a:cubicBezTo>
                    <a:pt x="18855" y="25220"/>
                    <a:pt x="17968" y="23224"/>
                    <a:pt x="16785" y="23002"/>
                  </a:cubicBezTo>
                  <a:cubicBezTo>
                    <a:pt x="16704" y="22988"/>
                    <a:pt x="16625" y="22982"/>
                    <a:pt x="16547" y="22982"/>
                  </a:cubicBezTo>
                  <a:cubicBezTo>
                    <a:pt x="15800" y="22982"/>
                    <a:pt x="15188" y="23597"/>
                    <a:pt x="15121" y="24333"/>
                  </a:cubicBezTo>
                  <a:cubicBezTo>
                    <a:pt x="15047" y="25183"/>
                    <a:pt x="15676" y="26034"/>
                    <a:pt x="16267" y="26588"/>
                  </a:cubicBezTo>
                  <a:cubicBezTo>
                    <a:pt x="16859" y="27106"/>
                    <a:pt x="18337" y="27624"/>
                    <a:pt x="18818" y="27771"/>
                  </a:cubicBezTo>
                  <a:cubicBezTo>
                    <a:pt x="18744" y="28178"/>
                    <a:pt x="18670" y="28622"/>
                    <a:pt x="18559" y="29028"/>
                  </a:cubicBezTo>
                  <a:cubicBezTo>
                    <a:pt x="18485" y="29287"/>
                    <a:pt x="18411" y="29546"/>
                    <a:pt x="18337" y="29842"/>
                  </a:cubicBezTo>
                  <a:cubicBezTo>
                    <a:pt x="18226" y="30101"/>
                    <a:pt x="18153" y="30359"/>
                    <a:pt x="18079" y="30618"/>
                  </a:cubicBezTo>
                  <a:cubicBezTo>
                    <a:pt x="17894" y="31136"/>
                    <a:pt x="17709" y="31653"/>
                    <a:pt x="17524" y="32134"/>
                  </a:cubicBezTo>
                  <a:cubicBezTo>
                    <a:pt x="17376" y="32467"/>
                    <a:pt x="17265" y="32762"/>
                    <a:pt x="17117" y="33095"/>
                  </a:cubicBezTo>
                  <a:cubicBezTo>
                    <a:pt x="17191" y="32689"/>
                    <a:pt x="17302" y="31875"/>
                    <a:pt x="17302" y="31801"/>
                  </a:cubicBezTo>
                  <a:cubicBezTo>
                    <a:pt x="17302" y="31062"/>
                    <a:pt x="17080" y="29916"/>
                    <a:pt x="16563" y="29102"/>
                  </a:cubicBezTo>
                  <a:cubicBezTo>
                    <a:pt x="16563" y="28991"/>
                    <a:pt x="16563" y="28881"/>
                    <a:pt x="16526" y="28770"/>
                  </a:cubicBezTo>
                  <a:cubicBezTo>
                    <a:pt x="16430" y="28068"/>
                    <a:pt x="15840" y="27505"/>
                    <a:pt x="15134" y="27505"/>
                  </a:cubicBezTo>
                  <a:cubicBezTo>
                    <a:pt x="15021" y="27505"/>
                    <a:pt x="14905" y="27519"/>
                    <a:pt x="14788" y="27550"/>
                  </a:cubicBezTo>
                  <a:cubicBezTo>
                    <a:pt x="13605" y="27882"/>
                    <a:pt x="12866" y="29916"/>
                    <a:pt x="12829" y="30988"/>
                  </a:cubicBezTo>
                  <a:cubicBezTo>
                    <a:pt x="12829" y="31062"/>
                    <a:pt x="12866" y="31764"/>
                    <a:pt x="12903" y="32208"/>
                  </a:cubicBezTo>
                  <a:cubicBezTo>
                    <a:pt x="12829" y="31949"/>
                    <a:pt x="12792" y="31690"/>
                    <a:pt x="12718" y="31432"/>
                  </a:cubicBezTo>
                  <a:cubicBezTo>
                    <a:pt x="12607" y="30914"/>
                    <a:pt x="12459" y="30396"/>
                    <a:pt x="12311" y="29842"/>
                  </a:cubicBezTo>
                  <a:cubicBezTo>
                    <a:pt x="12237" y="29583"/>
                    <a:pt x="12126" y="29324"/>
                    <a:pt x="12052" y="29065"/>
                  </a:cubicBezTo>
                  <a:cubicBezTo>
                    <a:pt x="11978" y="28770"/>
                    <a:pt x="11868" y="28511"/>
                    <a:pt x="11794" y="28252"/>
                  </a:cubicBezTo>
                  <a:cubicBezTo>
                    <a:pt x="11535" y="27587"/>
                    <a:pt x="11276" y="26958"/>
                    <a:pt x="11017" y="26330"/>
                  </a:cubicBezTo>
                  <a:cubicBezTo>
                    <a:pt x="11461" y="26219"/>
                    <a:pt x="13051" y="25812"/>
                    <a:pt x="13716" y="25331"/>
                  </a:cubicBezTo>
                  <a:cubicBezTo>
                    <a:pt x="14345" y="24851"/>
                    <a:pt x="15010" y="24037"/>
                    <a:pt x="15010" y="23187"/>
                  </a:cubicBezTo>
                  <a:cubicBezTo>
                    <a:pt x="15010" y="22378"/>
                    <a:pt x="14408" y="21703"/>
                    <a:pt x="13585" y="21703"/>
                  </a:cubicBezTo>
                  <a:cubicBezTo>
                    <a:pt x="13543" y="21703"/>
                    <a:pt x="13500" y="21705"/>
                    <a:pt x="13457" y="21708"/>
                  </a:cubicBezTo>
                  <a:cubicBezTo>
                    <a:pt x="12274" y="21856"/>
                    <a:pt x="11202" y="23779"/>
                    <a:pt x="11017" y="24814"/>
                  </a:cubicBezTo>
                  <a:cubicBezTo>
                    <a:pt x="10980" y="24888"/>
                    <a:pt x="10906" y="25664"/>
                    <a:pt x="10869" y="26108"/>
                  </a:cubicBezTo>
                  <a:cubicBezTo>
                    <a:pt x="10721" y="25701"/>
                    <a:pt x="10537" y="25331"/>
                    <a:pt x="10352" y="24962"/>
                  </a:cubicBezTo>
                  <a:cubicBezTo>
                    <a:pt x="9834" y="23890"/>
                    <a:pt x="9243" y="22817"/>
                    <a:pt x="8651" y="21708"/>
                  </a:cubicBezTo>
                  <a:cubicBezTo>
                    <a:pt x="8503" y="21376"/>
                    <a:pt x="8318" y="21043"/>
                    <a:pt x="8134" y="20710"/>
                  </a:cubicBezTo>
                  <a:cubicBezTo>
                    <a:pt x="8318" y="20673"/>
                    <a:pt x="10241" y="20229"/>
                    <a:pt x="10943" y="19675"/>
                  </a:cubicBezTo>
                  <a:cubicBezTo>
                    <a:pt x="11572" y="19194"/>
                    <a:pt x="12274" y="18381"/>
                    <a:pt x="12274" y="17531"/>
                  </a:cubicBezTo>
                  <a:cubicBezTo>
                    <a:pt x="12274" y="16772"/>
                    <a:pt x="11663" y="16078"/>
                    <a:pt x="10891" y="16078"/>
                  </a:cubicBezTo>
                  <a:cubicBezTo>
                    <a:pt x="10835" y="16078"/>
                    <a:pt x="10779" y="16081"/>
                    <a:pt x="10721" y="16089"/>
                  </a:cubicBezTo>
                  <a:cubicBezTo>
                    <a:pt x="9501" y="16200"/>
                    <a:pt x="8466" y="18122"/>
                    <a:pt x="8244" y="19194"/>
                  </a:cubicBezTo>
                  <a:cubicBezTo>
                    <a:pt x="8244" y="19268"/>
                    <a:pt x="8134" y="20377"/>
                    <a:pt x="8134" y="20673"/>
                  </a:cubicBezTo>
                  <a:cubicBezTo>
                    <a:pt x="7727" y="19934"/>
                    <a:pt x="7357" y="19194"/>
                    <a:pt x="7024" y="18455"/>
                  </a:cubicBezTo>
                  <a:cubicBezTo>
                    <a:pt x="6581" y="17457"/>
                    <a:pt x="6174" y="16421"/>
                    <a:pt x="5841" y="15423"/>
                  </a:cubicBezTo>
                  <a:cubicBezTo>
                    <a:pt x="5915" y="15386"/>
                    <a:pt x="7912" y="14943"/>
                    <a:pt x="8651" y="14388"/>
                  </a:cubicBezTo>
                  <a:cubicBezTo>
                    <a:pt x="9317" y="13870"/>
                    <a:pt x="9982" y="13094"/>
                    <a:pt x="9982" y="12244"/>
                  </a:cubicBezTo>
                  <a:cubicBezTo>
                    <a:pt x="9982" y="11451"/>
                    <a:pt x="9403" y="10754"/>
                    <a:pt x="8605" y="10754"/>
                  </a:cubicBezTo>
                  <a:cubicBezTo>
                    <a:pt x="8548" y="10754"/>
                    <a:pt x="8489" y="10757"/>
                    <a:pt x="8429" y="10765"/>
                  </a:cubicBezTo>
                  <a:cubicBezTo>
                    <a:pt x="7209" y="10876"/>
                    <a:pt x="6174" y="12798"/>
                    <a:pt x="5952" y="13870"/>
                  </a:cubicBezTo>
                  <a:cubicBezTo>
                    <a:pt x="5952" y="13944"/>
                    <a:pt x="5841" y="15164"/>
                    <a:pt x="5841" y="15386"/>
                  </a:cubicBezTo>
                  <a:cubicBezTo>
                    <a:pt x="5804" y="15312"/>
                    <a:pt x="5804" y="15238"/>
                    <a:pt x="5767" y="15201"/>
                  </a:cubicBezTo>
                  <a:cubicBezTo>
                    <a:pt x="5435" y="14092"/>
                    <a:pt x="5287" y="13020"/>
                    <a:pt x="5176" y="11985"/>
                  </a:cubicBezTo>
                  <a:cubicBezTo>
                    <a:pt x="5102" y="11356"/>
                    <a:pt x="5065" y="10802"/>
                    <a:pt x="5028" y="10210"/>
                  </a:cubicBezTo>
                  <a:cubicBezTo>
                    <a:pt x="5435" y="10173"/>
                    <a:pt x="7172" y="9952"/>
                    <a:pt x="7875" y="9508"/>
                  </a:cubicBezTo>
                  <a:cubicBezTo>
                    <a:pt x="8577" y="9101"/>
                    <a:pt x="9354" y="8362"/>
                    <a:pt x="9427" y="7511"/>
                  </a:cubicBezTo>
                  <a:cubicBezTo>
                    <a:pt x="9501" y="6698"/>
                    <a:pt x="8910" y="5885"/>
                    <a:pt x="8060" y="5885"/>
                  </a:cubicBezTo>
                  <a:cubicBezTo>
                    <a:pt x="6840" y="5885"/>
                    <a:pt x="5583" y="7696"/>
                    <a:pt x="5250" y="8695"/>
                  </a:cubicBezTo>
                  <a:cubicBezTo>
                    <a:pt x="5250" y="8768"/>
                    <a:pt x="5102" y="9360"/>
                    <a:pt x="5028" y="9804"/>
                  </a:cubicBezTo>
                  <a:cubicBezTo>
                    <a:pt x="5028" y="9545"/>
                    <a:pt x="5028" y="9286"/>
                    <a:pt x="5028" y="9027"/>
                  </a:cubicBezTo>
                  <a:cubicBezTo>
                    <a:pt x="5028" y="8103"/>
                    <a:pt x="5102" y="7253"/>
                    <a:pt x="5139" y="6513"/>
                  </a:cubicBezTo>
                  <a:cubicBezTo>
                    <a:pt x="5176" y="6107"/>
                    <a:pt x="5213" y="5737"/>
                    <a:pt x="5250" y="5367"/>
                  </a:cubicBezTo>
                  <a:cubicBezTo>
                    <a:pt x="5620" y="5145"/>
                    <a:pt x="7024" y="4147"/>
                    <a:pt x="7431" y="3445"/>
                  </a:cubicBezTo>
                  <a:cubicBezTo>
                    <a:pt x="7875" y="2742"/>
                    <a:pt x="8207" y="1744"/>
                    <a:pt x="7912" y="968"/>
                  </a:cubicBezTo>
                  <a:cubicBezTo>
                    <a:pt x="7665" y="393"/>
                    <a:pt x="7115" y="0"/>
                    <a:pt x="6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1174425" y="3532200"/>
              <a:ext cx="91525" cy="134975"/>
            </a:xfrm>
            <a:custGeom>
              <a:avLst/>
              <a:gdLst/>
              <a:ahLst/>
              <a:cxnLst/>
              <a:rect l="l" t="t" r="r" b="b"/>
              <a:pathLst>
                <a:path w="3661" h="5399" extrusionOk="0">
                  <a:moveTo>
                    <a:pt x="1633" y="1"/>
                  </a:moveTo>
                  <a:cubicBezTo>
                    <a:pt x="1052" y="1"/>
                    <a:pt x="518" y="417"/>
                    <a:pt x="297" y="999"/>
                  </a:cubicBezTo>
                  <a:cubicBezTo>
                    <a:pt x="1" y="1812"/>
                    <a:pt x="371" y="2773"/>
                    <a:pt x="814" y="3476"/>
                  </a:cubicBezTo>
                  <a:cubicBezTo>
                    <a:pt x="1332" y="4252"/>
                    <a:pt x="3106" y="5398"/>
                    <a:pt x="3106" y="5398"/>
                  </a:cubicBezTo>
                  <a:cubicBezTo>
                    <a:pt x="3143" y="5398"/>
                    <a:pt x="3513" y="3993"/>
                    <a:pt x="3513" y="3883"/>
                  </a:cubicBezTo>
                  <a:cubicBezTo>
                    <a:pt x="3661" y="2810"/>
                    <a:pt x="3328" y="666"/>
                    <a:pt x="2219" y="149"/>
                  </a:cubicBezTo>
                  <a:cubicBezTo>
                    <a:pt x="2025" y="47"/>
                    <a:pt x="1826" y="1"/>
                    <a:pt x="1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41820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51" y="0"/>
                  </a:moveTo>
                  <a:lnTo>
                    <a:pt x="0" y="555"/>
                  </a:lnTo>
                  <a:lnTo>
                    <a:pt x="4769" y="34346"/>
                  </a:lnTo>
                  <a:cubicBezTo>
                    <a:pt x="4802" y="34635"/>
                    <a:pt x="5057" y="34841"/>
                    <a:pt x="5342" y="34841"/>
                  </a:cubicBezTo>
                  <a:cubicBezTo>
                    <a:pt x="5385" y="34841"/>
                    <a:pt x="5428" y="34836"/>
                    <a:pt x="5472" y="34827"/>
                  </a:cubicBezTo>
                  <a:cubicBezTo>
                    <a:pt x="5731" y="34790"/>
                    <a:pt x="5915" y="34531"/>
                    <a:pt x="5878" y="34235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41736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2588" y="703"/>
                  </a:moveTo>
                  <a:lnTo>
                    <a:pt x="5916" y="34568"/>
                  </a:lnTo>
                  <a:cubicBezTo>
                    <a:pt x="5916" y="34716"/>
                    <a:pt x="5842" y="34790"/>
                    <a:pt x="5731" y="34827"/>
                  </a:cubicBezTo>
                  <a:lnTo>
                    <a:pt x="5657" y="34827"/>
                  </a:lnTo>
                  <a:cubicBezTo>
                    <a:pt x="5546" y="34827"/>
                    <a:pt x="5398" y="34753"/>
                    <a:pt x="5398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8" y="703"/>
                  </a:lnTo>
                  <a:close/>
                  <a:moveTo>
                    <a:pt x="2810" y="0"/>
                  </a:moveTo>
                  <a:lnTo>
                    <a:pt x="259" y="555"/>
                  </a:lnTo>
                  <a:cubicBezTo>
                    <a:pt x="111" y="592"/>
                    <a:pt x="0" y="740"/>
                    <a:pt x="37" y="925"/>
                  </a:cubicBezTo>
                  <a:lnTo>
                    <a:pt x="4770" y="34716"/>
                  </a:lnTo>
                  <a:cubicBezTo>
                    <a:pt x="4844" y="35160"/>
                    <a:pt x="5213" y="35455"/>
                    <a:pt x="5657" y="35455"/>
                  </a:cubicBezTo>
                  <a:cubicBezTo>
                    <a:pt x="5731" y="35455"/>
                    <a:pt x="5805" y="35455"/>
                    <a:pt x="5842" y="35418"/>
                  </a:cubicBezTo>
                  <a:cubicBezTo>
                    <a:pt x="6248" y="35344"/>
                    <a:pt x="6544" y="34975"/>
                    <a:pt x="6544" y="34568"/>
                  </a:cubicBezTo>
                  <a:lnTo>
                    <a:pt x="6544" y="34494"/>
                  </a:lnTo>
                  <a:lnTo>
                    <a:pt x="3180" y="296"/>
                  </a:lnTo>
                  <a:cubicBezTo>
                    <a:pt x="3180" y="185"/>
                    <a:pt x="3143" y="111"/>
                    <a:pt x="3069" y="74"/>
                  </a:cubicBezTo>
                  <a:cubicBezTo>
                    <a:pt x="2995" y="0"/>
                    <a:pt x="2884" y="0"/>
                    <a:pt x="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33557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3348300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4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3415775" y="3231825"/>
              <a:ext cx="889175" cy="1075875"/>
            </a:xfrm>
            <a:custGeom>
              <a:avLst/>
              <a:gdLst/>
              <a:ahLst/>
              <a:cxnLst/>
              <a:rect l="l" t="t" r="r" b="b"/>
              <a:pathLst>
                <a:path w="35567" h="43035" extrusionOk="0">
                  <a:moveTo>
                    <a:pt x="4178" y="0"/>
                  </a:moveTo>
                  <a:cubicBezTo>
                    <a:pt x="1849" y="0"/>
                    <a:pt x="1" y="1923"/>
                    <a:pt x="111" y="4215"/>
                  </a:cubicBezTo>
                  <a:lnTo>
                    <a:pt x="1738" y="43034"/>
                  </a:lnTo>
                  <a:lnTo>
                    <a:pt x="32387" y="43034"/>
                  </a:lnTo>
                  <a:lnTo>
                    <a:pt x="35381" y="4363"/>
                  </a:lnTo>
                  <a:cubicBezTo>
                    <a:pt x="35566" y="1997"/>
                    <a:pt x="33718" y="0"/>
                    <a:pt x="3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3410225" y="3223500"/>
              <a:ext cx="898425" cy="1091575"/>
            </a:xfrm>
            <a:custGeom>
              <a:avLst/>
              <a:gdLst/>
              <a:ahLst/>
              <a:cxnLst/>
              <a:rect l="l" t="t" r="r" b="b"/>
              <a:pathLst>
                <a:path w="35937" h="43663" extrusionOk="0">
                  <a:moveTo>
                    <a:pt x="31574" y="629"/>
                  </a:moveTo>
                  <a:cubicBezTo>
                    <a:pt x="32609" y="629"/>
                    <a:pt x="33533" y="1073"/>
                    <a:pt x="34235" y="1738"/>
                  </a:cubicBezTo>
                  <a:cubicBezTo>
                    <a:pt x="34901" y="2440"/>
                    <a:pt x="35308" y="3365"/>
                    <a:pt x="35308" y="4400"/>
                  </a:cubicBezTo>
                  <a:cubicBezTo>
                    <a:pt x="35308" y="4474"/>
                    <a:pt x="35308" y="4585"/>
                    <a:pt x="35308" y="4696"/>
                  </a:cubicBezTo>
                  <a:lnTo>
                    <a:pt x="32313" y="43034"/>
                  </a:lnTo>
                  <a:lnTo>
                    <a:pt x="2244" y="43034"/>
                  </a:lnTo>
                  <a:lnTo>
                    <a:pt x="629" y="4548"/>
                  </a:lnTo>
                  <a:cubicBezTo>
                    <a:pt x="629" y="4511"/>
                    <a:pt x="629" y="4437"/>
                    <a:pt x="629" y="4400"/>
                  </a:cubicBezTo>
                  <a:cubicBezTo>
                    <a:pt x="629" y="3365"/>
                    <a:pt x="1036" y="2404"/>
                    <a:pt x="1738" y="1738"/>
                  </a:cubicBezTo>
                  <a:cubicBezTo>
                    <a:pt x="2404" y="1073"/>
                    <a:pt x="3328" y="629"/>
                    <a:pt x="4400" y="629"/>
                  </a:cubicBezTo>
                  <a:close/>
                  <a:moveTo>
                    <a:pt x="4400" y="0"/>
                  </a:moveTo>
                  <a:cubicBezTo>
                    <a:pt x="1960" y="0"/>
                    <a:pt x="1" y="1997"/>
                    <a:pt x="1" y="4400"/>
                  </a:cubicBezTo>
                  <a:cubicBezTo>
                    <a:pt x="1" y="4437"/>
                    <a:pt x="1" y="4511"/>
                    <a:pt x="1" y="4585"/>
                  </a:cubicBezTo>
                  <a:lnTo>
                    <a:pt x="1627" y="43367"/>
                  </a:lnTo>
                  <a:cubicBezTo>
                    <a:pt x="1664" y="43552"/>
                    <a:pt x="1775" y="43663"/>
                    <a:pt x="1960" y="43663"/>
                  </a:cubicBezTo>
                  <a:lnTo>
                    <a:pt x="32609" y="43663"/>
                  </a:lnTo>
                  <a:cubicBezTo>
                    <a:pt x="32757" y="43663"/>
                    <a:pt x="32905" y="43552"/>
                    <a:pt x="32905" y="43367"/>
                  </a:cubicBezTo>
                  <a:lnTo>
                    <a:pt x="35936" y="4733"/>
                  </a:lnTo>
                  <a:cubicBezTo>
                    <a:pt x="35936" y="4622"/>
                    <a:pt x="35936" y="4511"/>
                    <a:pt x="35936" y="4400"/>
                  </a:cubicBezTo>
                  <a:cubicBezTo>
                    <a:pt x="35936" y="1997"/>
                    <a:pt x="34014" y="0"/>
                    <a:pt x="31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3388050" y="4095075"/>
              <a:ext cx="902100" cy="212625"/>
            </a:xfrm>
            <a:custGeom>
              <a:avLst/>
              <a:gdLst/>
              <a:ahLst/>
              <a:cxnLst/>
              <a:rect l="l" t="t" r="r" b="b"/>
              <a:pathLst>
                <a:path w="36084" h="8505" extrusionOk="0">
                  <a:moveTo>
                    <a:pt x="0" y="1"/>
                  </a:moveTo>
                  <a:lnTo>
                    <a:pt x="0" y="8504"/>
                  </a:lnTo>
                  <a:lnTo>
                    <a:pt x="36084" y="8504"/>
                  </a:lnTo>
                  <a:lnTo>
                    <a:pt x="36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3380650" y="4086775"/>
              <a:ext cx="916900" cy="228300"/>
            </a:xfrm>
            <a:custGeom>
              <a:avLst/>
              <a:gdLst/>
              <a:ahLst/>
              <a:cxnLst/>
              <a:rect l="l" t="t" r="r" b="b"/>
              <a:pathLst>
                <a:path w="36676" h="9132" extrusionOk="0">
                  <a:moveTo>
                    <a:pt x="36047" y="629"/>
                  </a:moveTo>
                  <a:lnTo>
                    <a:pt x="36047" y="8503"/>
                  </a:lnTo>
                  <a:lnTo>
                    <a:pt x="592" y="8503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9" y="37"/>
                    <a:pt x="75" y="111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" y="8836"/>
                  </a:lnTo>
                  <a:cubicBezTo>
                    <a:pt x="1" y="8910"/>
                    <a:pt x="1" y="8984"/>
                    <a:pt x="75" y="9058"/>
                  </a:cubicBezTo>
                  <a:cubicBezTo>
                    <a:pt x="149" y="9095"/>
                    <a:pt x="222" y="9132"/>
                    <a:pt x="296" y="9132"/>
                  </a:cubicBezTo>
                  <a:lnTo>
                    <a:pt x="36380" y="9132"/>
                  </a:lnTo>
                  <a:cubicBezTo>
                    <a:pt x="36454" y="9132"/>
                    <a:pt x="36528" y="9095"/>
                    <a:pt x="36602" y="9058"/>
                  </a:cubicBezTo>
                  <a:cubicBezTo>
                    <a:pt x="36639" y="8984"/>
                    <a:pt x="36675" y="8910"/>
                    <a:pt x="36675" y="8836"/>
                  </a:cubicBezTo>
                  <a:lnTo>
                    <a:pt x="36675" y="333"/>
                  </a:lnTo>
                  <a:cubicBezTo>
                    <a:pt x="36675" y="259"/>
                    <a:pt x="36639" y="148"/>
                    <a:pt x="36602" y="111"/>
                  </a:cubicBezTo>
                  <a:cubicBezTo>
                    <a:pt x="36528" y="37"/>
                    <a:pt x="36454" y="0"/>
                    <a:pt x="36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3342750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923" y="18301"/>
                  </a:lnTo>
                  <a:lnTo>
                    <a:pt x="4659" y="18301"/>
                  </a:lnTo>
                  <a:lnTo>
                    <a:pt x="4659" y="2330"/>
                  </a:lnTo>
                  <a:cubicBezTo>
                    <a:pt x="4659" y="1036"/>
                    <a:pt x="3624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3335375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34" y="592"/>
                    <a:pt x="4621" y="1517"/>
                    <a:pt x="4621" y="2626"/>
                  </a:cubicBezTo>
                  <a:lnTo>
                    <a:pt x="4621" y="18264"/>
                  </a:lnTo>
                  <a:lnTo>
                    <a:pt x="2477" y="18264"/>
                  </a:lnTo>
                  <a:lnTo>
                    <a:pt x="593" y="2598"/>
                  </a:lnTo>
                  <a:lnTo>
                    <a:pt x="593" y="2598"/>
                  </a:lnTo>
                  <a:cubicBezTo>
                    <a:pt x="643" y="1501"/>
                    <a:pt x="1525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2663"/>
                  </a:lnTo>
                  <a:lnTo>
                    <a:pt x="1923" y="18634"/>
                  </a:lnTo>
                  <a:cubicBezTo>
                    <a:pt x="1923" y="18782"/>
                    <a:pt x="2070" y="18893"/>
                    <a:pt x="2218" y="18893"/>
                  </a:cubicBezTo>
                  <a:lnTo>
                    <a:pt x="4954" y="18893"/>
                  </a:lnTo>
                  <a:cubicBezTo>
                    <a:pt x="5028" y="18893"/>
                    <a:pt x="5102" y="18856"/>
                    <a:pt x="5176" y="18819"/>
                  </a:cubicBezTo>
                  <a:cubicBezTo>
                    <a:pt x="5213" y="18745"/>
                    <a:pt x="5250" y="18671"/>
                    <a:pt x="5250" y="18597"/>
                  </a:cubicBez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4225425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" y="18301"/>
                  </a:lnTo>
                  <a:lnTo>
                    <a:pt x="2737" y="18301"/>
                  </a:lnTo>
                  <a:lnTo>
                    <a:pt x="4659" y="2330"/>
                  </a:lnTo>
                  <a:cubicBezTo>
                    <a:pt x="4659" y="1036"/>
                    <a:pt x="3587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4218050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23" y="592"/>
                    <a:pt x="4603" y="1497"/>
                    <a:pt x="4621" y="2591"/>
                  </a:cubicBezTo>
                  <a:lnTo>
                    <a:pt x="4621" y="2591"/>
                  </a:lnTo>
                  <a:lnTo>
                    <a:pt x="2736" y="18264"/>
                  </a:lnTo>
                  <a:lnTo>
                    <a:pt x="592" y="18264"/>
                  </a:lnTo>
                  <a:lnTo>
                    <a:pt x="592" y="2626"/>
                  </a:lnTo>
                  <a:cubicBezTo>
                    <a:pt x="592" y="1517"/>
                    <a:pt x="1516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18597"/>
                  </a:lnTo>
                  <a:cubicBezTo>
                    <a:pt x="0" y="18671"/>
                    <a:pt x="37" y="18745"/>
                    <a:pt x="74" y="18819"/>
                  </a:cubicBezTo>
                  <a:cubicBezTo>
                    <a:pt x="148" y="18856"/>
                    <a:pt x="222" y="18893"/>
                    <a:pt x="296" y="18893"/>
                  </a:cubicBezTo>
                  <a:lnTo>
                    <a:pt x="3032" y="18893"/>
                  </a:lnTo>
                  <a:cubicBezTo>
                    <a:pt x="3179" y="18893"/>
                    <a:pt x="3327" y="18782"/>
                    <a:pt x="3327" y="18634"/>
                  </a:cubicBezTo>
                  <a:lnTo>
                    <a:pt x="5250" y="2663"/>
                  </a:ln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3548875" y="3556225"/>
              <a:ext cx="574000" cy="329075"/>
            </a:xfrm>
            <a:custGeom>
              <a:avLst/>
              <a:gdLst/>
              <a:ahLst/>
              <a:cxnLst/>
              <a:rect l="l" t="t" r="r" b="b"/>
              <a:pathLst>
                <a:path w="22960" h="13163" extrusionOk="0">
                  <a:moveTo>
                    <a:pt x="0" y="1"/>
                  </a:moveTo>
                  <a:lnTo>
                    <a:pt x="1294" y="13162"/>
                  </a:lnTo>
                  <a:lnTo>
                    <a:pt x="21665" y="13162"/>
                  </a:lnTo>
                  <a:lnTo>
                    <a:pt x="229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3541475" y="3548850"/>
              <a:ext cx="588775" cy="343850"/>
            </a:xfrm>
            <a:custGeom>
              <a:avLst/>
              <a:gdLst/>
              <a:ahLst/>
              <a:cxnLst/>
              <a:rect l="l" t="t" r="r" b="b"/>
              <a:pathLst>
                <a:path w="23551" h="13754" extrusionOk="0">
                  <a:moveTo>
                    <a:pt x="22885" y="592"/>
                  </a:moveTo>
                  <a:lnTo>
                    <a:pt x="21665" y="13125"/>
                  </a:lnTo>
                  <a:lnTo>
                    <a:pt x="1886" y="13125"/>
                  </a:lnTo>
                  <a:lnTo>
                    <a:pt x="626" y="592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295" y="13457"/>
                  </a:lnTo>
                  <a:cubicBezTo>
                    <a:pt x="1295" y="13642"/>
                    <a:pt x="1442" y="13753"/>
                    <a:pt x="1590" y="13753"/>
                  </a:cubicBezTo>
                  <a:lnTo>
                    <a:pt x="21961" y="13753"/>
                  </a:lnTo>
                  <a:cubicBezTo>
                    <a:pt x="22109" y="13753"/>
                    <a:pt x="22257" y="13642"/>
                    <a:pt x="22257" y="13457"/>
                  </a:cubicBezTo>
                  <a:lnTo>
                    <a:pt x="23551" y="333"/>
                  </a:lnTo>
                  <a:cubicBezTo>
                    <a:pt x="23551" y="259"/>
                    <a:pt x="23514" y="148"/>
                    <a:pt x="23477" y="74"/>
                  </a:cubicBezTo>
                  <a:cubicBezTo>
                    <a:pt x="23403" y="37"/>
                    <a:pt x="23329" y="0"/>
                    <a:pt x="23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3337225" y="3015525"/>
              <a:ext cx="1061075" cy="603575"/>
            </a:xfrm>
            <a:custGeom>
              <a:avLst/>
              <a:gdLst/>
              <a:ahLst/>
              <a:cxnLst/>
              <a:rect l="l" t="t" r="r" b="b"/>
              <a:pathLst>
                <a:path w="42443" h="24143" extrusionOk="0">
                  <a:moveTo>
                    <a:pt x="22552" y="1"/>
                  </a:moveTo>
                  <a:lnTo>
                    <a:pt x="16748" y="112"/>
                  </a:lnTo>
                  <a:lnTo>
                    <a:pt x="5878" y="6212"/>
                  </a:lnTo>
                  <a:lnTo>
                    <a:pt x="0" y="24143"/>
                  </a:lnTo>
                  <a:lnTo>
                    <a:pt x="42442" y="24143"/>
                  </a:lnTo>
                  <a:cubicBezTo>
                    <a:pt x="42442" y="24143"/>
                    <a:pt x="35640" y="6693"/>
                    <a:pt x="34309" y="5805"/>
                  </a:cubicBezTo>
                  <a:cubicBezTo>
                    <a:pt x="32978" y="4881"/>
                    <a:pt x="22552" y="1"/>
                    <a:pt x="22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3328900" y="3008150"/>
              <a:ext cx="1076800" cy="619275"/>
            </a:xfrm>
            <a:custGeom>
              <a:avLst/>
              <a:gdLst/>
              <a:ahLst/>
              <a:cxnLst/>
              <a:rect l="l" t="t" r="r" b="b"/>
              <a:pathLst>
                <a:path w="43072" h="24771" extrusionOk="0">
                  <a:moveTo>
                    <a:pt x="22743" y="594"/>
                  </a:moveTo>
                  <a:cubicBezTo>
                    <a:pt x="22812" y="625"/>
                    <a:pt x="23458" y="914"/>
                    <a:pt x="24401" y="1368"/>
                  </a:cubicBezTo>
                  <a:cubicBezTo>
                    <a:pt x="25880" y="2071"/>
                    <a:pt x="28172" y="3143"/>
                    <a:pt x="30205" y="4141"/>
                  </a:cubicBezTo>
                  <a:cubicBezTo>
                    <a:pt x="31203" y="4622"/>
                    <a:pt x="32165" y="5102"/>
                    <a:pt x="32941" y="5472"/>
                  </a:cubicBezTo>
                  <a:cubicBezTo>
                    <a:pt x="33681" y="5879"/>
                    <a:pt x="34235" y="6174"/>
                    <a:pt x="34457" y="6322"/>
                  </a:cubicBezTo>
                  <a:cubicBezTo>
                    <a:pt x="34494" y="6359"/>
                    <a:pt x="34605" y="6433"/>
                    <a:pt x="34716" y="6618"/>
                  </a:cubicBezTo>
                  <a:cubicBezTo>
                    <a:pt x="35122" y="7246"/>
                    <a:pt x="35862" y="8688"/>
                    <a:pt x="36675" y="10500"/>
                  </a:cubicBezTo>
                  <a:cubicBezTo>
                    <a:pt x="37895" y="13236"/>
                    <a:pt x="39337" y="16748"/>
                    <a:pt x="40483" y="19558"/>
                  </a:cubicBezTo>
                  <a:cubicBezTo>
                    <a:pt x="41075" y="21000"/>
                    <a:pt x="41555" y="22257"/>
                    <a:pt x="41925" y="23144"/>
                  </a:cubicBezTo>
                  <a:cubicBezTo>
                    <a:pt x="42082" y="23563"/>
                    <a:pt x="42215" y="23900"/>
                    <a:pt x="42311" y="24142"/>
                  </a:cubicBezTo>
                  <a:lnTo>
                    <a:pt x="777" y="24142"/>
                  </a:lnTo>
                  <a:lnTo>
                    <a:pt x="6470" y="6692"/>
                  </a:lnTo>
                  <a:lnTo>
                    <a:pt x="17166" y="701"/>
                  </a:lnTo>
                  <a:lnTo>
                    <a:pt x="17166" y="701"/>
                  </a:lnTo>
                  <a:lnTo>
                    <a:pt x="22743" y="594"/>
                  </a:lnTo>
                  <a:close/>
                  <a:moveTo>
                    <a:pt x="22848" y="0"/>
                  </a:moveTo>
                  <a:lnTo>
                    <a:pt x="17081" y="74"/>
                  </a:lnTo>
                  <a:lnTo>
                    <a:pt x="16933" y="148"/>
                  </a:lnTo>
                  <a:lnTo>
                    <a:pt x="6063" y="6211"/>
                  </a:lnTo>
                  <a:cubicBezTo>
                    <a:pt x="5990" y="6248"/>
                    <a:pt x="5953" y="6322"/>
                    <a:pt x="5916" y="6396"/>
                  </a:cubicBezTo>
                  <a:lnTo>
                    <a:pt x="37" y="24364"/>
                  </a:lnTo>
                  <a:cubicBezTo>
                    <a:pt x="0" y="24438"/>
                    <a:pt x="37" y="24549"/>
                    <a:pt x="74" y="24623"/>
                  </a:cubicBezTo>
                  <a:cubicBezTo>
                    <a:pt x="148" y="24734"/>
                    <a:pt x="222" y="24771"/>
                    <a:pt x="333" y="24771"/>
                  </a:cubicBezTo>
                  <a:lnTo>
                    <a:pt x="42775" y="24771"/>
                  </a:lnTo>
                  <a:cubicBezTo>
                    <a:pt x="42849" y="24771"/>
                    <a:pt x="42960" y="24697"/>
                    <a:pt x="43034" y="24623"/>
                  </a:cubicBezTo>
                  <a:cubicBezTo>
                    <a:pt x="43071" y="24549"/>
                    <a:pt x="43071" y="24438"/>
                    <a:pt x="43034" y="24327"/>
                  </a:cubicBezTo>
                  <a:cubicBezTo>
                    <a:pt x="43034" y="24327"/>
                    <a:pt x="41333" y="19964"/>
                    <a:pt x="39485" y="15491"/>
                  </a:cubicBezTo>
                  <a:cubicBezTo>
                    <a:pt x="38561" y="13236"/>
                    <a:pt x="37562" y="10981"/>
                    <a:pt x="36749" y="9206"/>
                  </a:cubicBezTo>
                  <a:cubicBezTo>
                    <a:pt x="36342" y="8319"/>
                    <a:pt x="35973" y="7579"/>
                    <a:pt x="35640" y="6988"/>
                  </a:cubicBezTo>
                  <a:cubicBezTo>
                    <a:pt x="35492" y="6692"/>
                    <a:pt x="35344" y="6470"/>
                    <a:pt x="35196" y="6285"/>
                  </a:cubicBezTo>
                  <a:cubicBezTo>
                    <a:pt x="35085" y="6063"/>
                    <a:pt x="34974" y="5953"/>
                    <a:pt x="34827" y="5842"/>
                  </a:cubicBezTo>
                  <a:cubicBezTo>
                    <a:pt x="34642" y="5694"/>
                    <a:pt x="34309" y="5509"/>
                    <a:pt x="33902" y="5287"/>
                  </a:cubicBezTo>
                  <a:cubicBezTo>
                    <a:pt x="31019" y="3734"/>
                    <a:pt x="22996" y="37"/>
                    <a:pt x="22996" y="37"/>
                  </a:cubicBezTo>
                  <a:lnTo>
                    <a:pt x="228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3938900" y="2856775"/>
              <a:ext cx="52725" cy="82300"/>
            </a:xfrm>
            <a:custGeom>
              <a:avLst/>
              <a:gdLst/>
              <a:ahLst/>
              <a:cxnLst/>
              <a:rect l="l" t="t" r="r" b="b"/>
              <a:pathLst>
                <a:path w="2109" h="3292" extrusionOk="0">
                  <a:moveTo>
                    <a:pt x="1480" y="0"/>
                  </a:moveTo>
                  <a:cubicBezTo>
                    <a:pt x="1085" y="0"/>
                    <a:pt x="592" y="362"/>
                    <a:pt x="592" y="362"/>
                  </a:cubicBezTo>
                  <a:lnTo>
                    <a:pt x="518" y="768"/>
                  </a:lnTo>
                  <a:lnTo>
                    <a:pt x="1" y="2913"/>
                  </a:lnTo>
                  <a:cubicBezTo>
                    <a:pt x="1" y="2913"/>
                    <a:pt x="332" y="3291"/>
                    <a:pt x="824" y="3291"/>
                  </a:cubicBezTo>
                  <a:cubicBezTo>
                    <a:pt x="947" y="3291"/>
                    <a:pt x="1080" y="3268"/>
                    <a:pt x="1221" y="3208"/>
                  </a:cubicBezTo>
                  <a:cubicBezTo>
                    <a:pt x="1923" y="2913"/>
                    <a:pt x="2108" y="1175"/>
                    <a:pt x="1923" y="362"/>
                  </a:cubicBezTo>
                  <a:cubicBezTo>
                    <a:pt x="1849" y="91"/>
                    <a:pt x="1677" y="0"/>
                    <a:pt x="148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393060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1886" y="629"/>
                  </a:moveTo>
                  <a:cubicBezTo>
                    <a:pt x="1923" y="629"/>
                    <a:pt x="1923" y="666"/>
                    <a:pt x="1960" y="740"/>
                  </a:cubicBezTo>
                  <a:cubicBezTo>
                    <a:pt x="1997" y="888"/>
                    <a:pt x="2034" y="1146"/>
                    <a:pt x="2034" y="1405"/>
                  </a:cubicBezTo>
                  <a:cubicBezTo>
                    <a:pt x="2034" y="1775"/>
                    <a:pt x="1960" y="2219"/>
                    <a:pt x="1849" y="2588"/>
                  </a:cubicBezTo>
                  <a:cubicBezTo>
                    <a:pt x="1738" y="2958"/>
                    <a:pt x="1553" y="3180"/>
                    <a:pt x="1405" y="3217"/>
                  </a:cubicBezTo>
                  <a:cubicBezTo>
                    <a:pt x="1331" y="3291"/>
                    <a:pt x="1220" y="3291"/>
                    <a:pt x="1146" y="3291"/>
                  </a:cubicBezTo>
                  <a:cubicBezTo>
                    <a:pt x="961" y="3291"/>
                    <a:pt x="850" y="3217"/>
                    <a:pt x="740" y="3143"/>
                  </a:cubicBezTo>
                  <a:lnTo>
                    <a:pt x="676" y="3095"/>
                  </a:lnTo>
                  <a:lnTo>
                    <a:pt x="676" y="3095"/>
                  </a:lnTo>
                  <a:lnTo>
                    <a:pt x="1146" y="1146"/>
                  </a:lnTo>
                  <a:lnTo>
                    <a:pt x="1194" y="886"/>
                  </a:lnTo>
                  <a:lnTo>
                    <a:pt x="1194" y="886"/>
                  </a:lnTo>
                  <a:cubicBezTo>
                    <a:pt x="1248" y="846"/>
                    <a:pt x="1335" y="793"/>
                    <a:pt x="1442" y="740"/>
                  </a:cubicBezTo>
                  <a:cubicBezTo>
                    <a:pt x="1553" y="666"/>
                    <a:pt x="1738" y="629"/>
                    <a:pt x="1812" y="629"/>
                  </a:cubicBezTo>
                  <a:close/>
                  <a:moveTo>
                    <a:pt x="1812" y="0"/>
                  </a:moveTo>
                  <a:cubicBezTo>
                    <a:pt x="1516" y="0"/>
                    <a:pt x="1294" y="111"/>
                    <a:pt x="1072" y="222"/>
                  </a:cubicBezTo>
                  <a:cubicBezTo>
                    <a:pt x="887" y="333"/>
                    <a:pt x="777" y="407"/>
                    <a:pt x="740" y="407"/>
                  </a:cubicBezTo>
                  <a:cubicBezTo>
                    <a:pt x="703" y="481"/>
                    <a:pt x="666" y="518"/>
                    <a:pt x="629" y="592"/>
                  </a:cubicBezTo>
                  <a:lnTo>
                    <a:pt x="518" y="998"/>
                  </a:lnTo>
                  <a:lnTo>
                    <a:pt x="37" y="3143"/>
                  </a:lnTo>
                  <a:cubicBezTo>
                    <a:pt x="0" y="3217"/>
                    <a:pt x="37" y="3328"/>
                    <a:pt x="74" y="3402"/>
                  </a:cubicBezTo>
                  <a:cubicBezTo>
                    <a:pt x="111" y="3402"/>
                    <a:pt x="185" y="3549"/>
                    <a:pt x="370" y="3660"/>
                  </a:cubicBezTo>
                  <a:cubicBezTo>
                    <a:pt x="555" y="3771"/>
                    <a:pt x="814" y="3919"/>
                    <a:pt x="1146" y="3919"/>
                  </a:cubicBezTo>
                  <a:cubicBezTo>
                    <a:pt x="1294" y="3919"/>
                    <a:pt x="1479" y="3882"/>
                    <a:pt x="1664" y="3808"/>
                  </a:cubicBezTo>
                  <a:cubicBezTo>
                    <a:pt x="2071" y="3623"/>
                    <a:pt x="2292" y="3217"/>
                    <a:pt x="2440" y="2773"/>
                  </a:cubicBezTo>
                  <a:cubicBezTo>
                    <a:pt x="2588" y="2329"/>
                    <a:pt x="2625" y="1849"/>
                    <a:pt x="2625" y="1405"/>
                  </a:cubicBezTo>
                  <a:cubicBezTo>
                    <a:pt x="2625" y="1109"/>
                    <a:pt x="2625" y="814"/>
                    <a:pt x="2551" y="592"/>
                  </a:cubicBezTo>
                  <a:cubicBezTo>
                    <a:pt x="2514" y="407"/>
                    <a:pt x="2403" y="259"/>
                    <a:pt x="2255" y="148"/>
                  </a:cubicBezTo>
                  <a:cubicBezTo>
                    <a:pt x="2144" y="37"/>
                    <a:pt x="1960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3667175" y="2856775"/>
              <a:ext cx="53625" cy="82300"/>
            </a:xfrm>
            <a:custGeom>
              <a:avLst/>
              <a:gdLst/>
              <a:ahLst/>
              <a:cxnLst/>
              <a:rect l="l" t="t" r="r" b="b"/>
              <a:pathLst>
                <a:path w="2145" h="3292" extrusionOk="0">
                  <a:moveTo>
                    <a:pt x="640" y="0"/>
                  </a:moveTo>
                  <a:cubicBezTo>
                    <a:pt x="448" y="0"/>
                    <a:pt x="284" y="91"/>
                    <a:pt x="222" y="362"/>
                  </a:cubicBezTo>
                  <a:cubicBezTo>
                    <a:pt x="1" y="1175"/>
                    <a:pt x="222" y="2913"/>
                    <a:pt x="925" y="3208"/>
                  </a:cubicBezTo>
                  <a:cubicBezTo>
                    <a:pt x="1065" y="3268"/>
                    <a:pt x="1198" y="3291"/>
                    <a:pt x="1321" y="3291"/>
                  </a:cubicBezTo>
                  <a:cubicBezTo>
                    <a:pt x="1814" y="3291"/>
                    <a:pt x="2145" y="2913"/>
                    <a:pt x="2145" y="2913"/>
                  </a:cubicBezTo>
                  <a:lnTo>
                    <a:pt x="1627" y="768"/>
                  </a:lnTo>
                  <a:lnTo>
                    <a:pt x="1516" y="362"/>
                  </a:lnTo>
                  <a:cubicBezTo>
                    <a:pt x="1516" y="362"/>
                    <a:pt x="1023" y="0"/>
                    <a:pt x="64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366255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814" y="629"/>
                  </a:moveTo>
                  <a:cubicBezTo>
                    <a:pt x="925" y="629"/>
                    <a:pt x="1110" y="666"/>
                    <a:pt x="1258" y="777"/>
                  </a:cubicBezTo>
                  <a:cubicBezTo>
                    <a:pt x="1332" y="814"/>
                    <a:pt x="1406" y="851"/>
                    <a:pt x="1443" y="888"/>
                  </a:cubicBezTo>
                  <a:lnTo>
                    <a:pt x="1446" y="890"/>
                  </a:lnTo>
                  <a:lnTo>
                    <a:pt x="1516" y="1146"/>
                  </a:lnTo>
                  <a:lnTo>
                    <a:pt x="1987" y="3094"/>
                  </a:lnTo>
                  <a:lnTo>
                    <a:pt x="1987" y="3094"/>
                  </a:lnTo>
                  <a:cubicBezTo>
                    <a:pt x="1959" y="3113"/>
                    <a:pt x="1925" y="3130"/>
                    <a:pt x="1886" y="3143"/>
                  </a:cubicBezTo>
                  <a:cubicBezTo>
                    <a:pt x="1775" y="3217"/>
                    <a:pt x="1664" y="3291"/>
                    <a:pt x="1516" y="3291"/>
                  </a:cubicBezTo>
                  <a:cubicBezTo>
                    <a:pt x="1406" y="3291"/>
                    <a:pt x="1332" y="3291"/>
                    <a:pt x="1221" y="3217"/>
                  </a:cubicBezTo>
                  <a:cubicBezTo>
                    <a:pt x="1110" y="3180"/>
                    <a:pt x="925" y="2958"/>
                    <a:pt x="814" y="2588"/>
                  </a:cubicBezTo>
                  <a:cubicBezTo>
                    <a:pt x="666" y="2219"/>
                    <a:pt x="629" y="1775"/>
                    <a:pt x="629" y="1405"/>
                  </a:cubicBezTo>
                  <a:cubicBezTo>
                    <a:pt x="629" y="1146"/>
                    <a:pt x="629" y="925"/>
                    <a:pt x="703" y="740"/>
                  </a:cubicBezTo>
                  <a:cubicBezTo>
                    <a:pt x="703" y="666"/>
                    <a:pt x="740" y="629"/>
                    <a:pt x="740" y="629"/>
                  </a:cubicBezTo>
                  <a:close/>
                  <a:moveTo>
                    <a:pt x="814" y="0"/>
                  </a:moveTo>
                  <a:cubicBezTo>
                    <a:pt x="666" y="0"/>
                    <a:pt x="518" y="37"/>
                    <a:pt x="370" y="148"/>
                  </a:cubicBezTo>
                  <a:cubicBezTo>
                    <a:pt x="223" y="259"/>
                    <a:pt x="149" y="407"/>
                    <a:pt x="75" y="592"/>
                  </a:cubicBezTo>
                  <a:cubicBezTo>
                    <a:pt x="38" y="814"/>
                    <a:pt x="1" y="1109"/>
                    <a:pt x="1" y="1405"/>
                  </a:cubicBezTo>
                  <a:cubicBezTo>
                    <a:pt x="1" y="1849"/>
                    <a:pt x="75" y="2329"/>
                    <a:pt x="223" y="2773"/>
                  </a:cubicBezTo>
                  <a:cubicBezTo>
                    <a:pt x="370" y="3217"/>
                    <a:pt x="555" y="3623"/>
                    <a:pt x="962" y="3808"/>
                  </a:cubicBezTo>
                  <a:cubicBezTo>
                    <a:pt x="1147" y="3882"/>
                    <a:pt x="1332" y="3919"/>
                    <a:pt x="1516" y="3919"/>
                  </a:cubicBezTo>
                  <a:cubicBezTo>
                    <a:pt x="1812" y="3919"/>
                    <a:pt x="2108" y="3771"/>
                    <a:pt x="2256" y="3660"/>
                  </a:cubicBezTo>
                  <a:cubicBezTo>
                    <a:pt x="2441" y="3549"/>
                    <a:pt x="2552" y="3402"/>
                    <a:pt x="2552" y="3402"/>
                  </a:cubicBezTo>
                  <a:cubicBezTo>
                    <a:pt x="2626" y="3328"/>
                    <a:pt x="2626" y="3217"/>
                    <a:pt x="2626" y="3143"/>
                  </a:cubicBezTo>
                  <a:lnTo>
                    <a:pt x="2108" y="998"/>
                  </a:lnTo>
                  <a:lnTo>
                    <a:pt x="1997" y="592"/>
                  </a:lnTo>
                  <a:cubicBezTo>
                    <a:pt x="1997" y="518"/>
                    <a:pt x="1960" y="481"/>
                    <a:pt x="1886" y="407"/>
                  </a:cubicBezTo>
                  <a:cubicBezTo>
                    <a:pt x="1886" y="407"/>
                    <a:pt x="1738" y="333"/>
                    <a:pt x="1553" y="222"/>
                  </a:cubicBezTo>
                  <a:cubicBezTo>
                    <a:pt x="1369" y="111"/>
                    <a:pt x="1110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3694900" y="2954900"/>
              <a:ext cx="289325" cy="233500"/>
            </a:xfrm>
            <a:custGeom>
              <a:avLst/>
              <a:gdLst/>
              <a:ahLst/>
              <a:cxnLst/>
              <a:rect l="l" t="t" r="r" b="b"/>
              <a:pathLst>
                <a:path w="11573" h="9340" extrusionOk="0">
                  <a:moveTo>
                    <a:pt x="5371" y="0"/>
                  </a:moveTo>
                  <a:cubicBezTo>
                    <a:pt x="4082" y="0"/>
                    <a:pt x="2795" y="308"/>
                    <a:pt x="2034" y="1021"/>
                  </a:cubicBezTo>
                  <a:cubicBezTo>
                    <a:pt x="2034" y="1021"/>
                    <a:pt x="1110" y="1724"/>
                    <a:pt x="925" y="2426"/>
                  </a:cubicBezTo>
                  <a:cubicBezTo>
                    <a:pt x="703" y="3128"/>
                    <a:pt x="1" y="8933"/>
                    <a:pt x="1" y="8933"/>
                  </a:cubicBezTo>
                  <a:cubicBezTo>
                    <a:pt x="1" y="8933"/>
                    <a:pt x="3883" y="6382"/>
                    <a:pt x="4992" y="6197"/>
                  </a:cubicBezTo>
                  <a:cubicBezTo>
                    <a:pt x="5027" y="6190"/>
                    <a:pt x="5067" y="6187"/>
                    <a:pt x="5111" y="6187"/>
                  </a:cubicBezTo>
                  <a:cubicBezTo>
                    <a:pt x="6444" y="6187"/>
                    <a:pt x="11572" y="9340"/>
                    <a:pt x="11572" y="9340"/>
                  </a:cubicBezTo>
                  <a:cubicBezTo>
                    <a:pt x="11572" y="9340"/>
                    <a:pt x="10278" y="2722"/>
                    <a:pt x="9243" y="1317"/>
                  </a:cubicBezTo>
                  <a:cubicBezTo>
                    <a:pt x="8682" y="507"/>
                    <a:pt x="7025" y="0"/>
                    <a:pt x="53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3687500" y="2947150"/>
              <a:ext cx="305050" cy="249100"/>
            </a:xfrm>
            <a:custGeom>
              <a:avLst/>
              <a:gdLst/>
              <a:ahLst/>
              <a:cxnLst/>
              <a:rect l="l" t="t" r="r" b="b"/>
              <a:pathLst>
                <a:path w="12202" h="9964" extrusionOk="0">
                  <a:moveTo>
                    <a:pt x="2146" y="1074"/>
                  </a:moveTo>
                  <a:lnTo>
                    <a:pt x="2146" y="1074"/>
                  </a:lnTo>
                  <a:cubicBezTo>
                    <a:pt x="2146" y="1074"/>
                    <a:pt x="2146" y="1074"/>
                    <a:pt x="2146" y="1074"/>
                  </a:cubicBezTo>
                  <a:lnTo>
                    <a:pt x="2146" y="1074"/>
                  </a:lnTo>
                  <a:lnTo>
                    <a:pt x="2146" y="1074"/>
                  </a:lnTo>
                  <a:close/>
                  <a:moveTo>
                    <a:pt x="5620" y="629"/>
                  </a:moveTo>
                  <a:cubicBezTo>
                    <a:pt x="6434" y="629"/>
                    <a:pt x="7247" y="740"/>
                    <a:pt x="7913" y="961"/>
                  </a:cubicBezTo>
                  <a:cubicBezTo>
                    <a:pt x="8578" y="1183"/>
                    <a:pt x="9059" y="1479"/>
                    <a:pt x="9281" y="1812"/>
                  </a:cubicBezTo>
                  <a:cubicBezTo>
                    <a:pt x="9502" y="2107"/>
                    <a:pt x="9798" y="2773"/>
                    <a:pt x="10057" y="3586"/>
                  </a:cubicBezTo>
                  <a:cubicBezTo>
                    <a:pt x="10427" y="4769"/>
                    <a:pt x="10833" y="6322"/>
                    <a:pt x="11092" y="7542"/>
                  </a:cubicBezTo>
                  <a:cubicBezTo>
                    <a:pt x="11233" y="8141"/>
                    <a:pt x="11340" y="8639"/>
                    <a:pt x="11446" y="9037"/>
                  </a:cubicBezTo>
                  <a:lnTo>
                    <a:pt x="11446" y="9037"/>
                  </a:lnTo>
                  <a:cubicBezTo>
                    <a:pt x="10926" y="8727"/>
                    <a:pt x="10129" y="8258"/>
                    <a:pt x="9281" y="7801"/>
                  </a:cubicBezTo>
                  <a:cubicBezTo>
                    <a:pt x="8541" y="7394"/>
                    <a:pt x="7765" y="6988"/>
                    <a:pt x="7099" y="6692"/>
                  </a:cubicBezTo>
                  <a:cubicBezTo>
                    <a:pt x="6730" y="6544"/>
                    <a:pt x="6434" y="6433"/>
                    <a:pt x="6138" y="6322"/>
                  </a:cubicBezTo>
                  <a:cubicBezTo>
                    <a:pt x="5842" y="6248"/>
                    <a:pt x="5620" y="6174"/>
                    <a:pt x="5399" y="6174"/>
                  </a:cubicBezTo>
                  <a:lnTo>
                    <a:pt x="5214" y="6174"/>
                  </a:lnTo>
                  <a:cubicBezTo>
                    <a:pt x="4881" y="6248"/>
                    <a:pt x="4437" y="6470"/>
                    <a:pt x="3883" y="6729"/>
                  </a:cubicBezTo>
                  <a:cubicBezTo>
                    <a:pt x="2781" y="7293"/>
                    <a:pt x="1413" y="8158"/>
                    <a:pt x="676" y="8637"/>
                  </a:cubicBezTo>
                  <a:lnTo>
                    <a:pt x="676" y="8637"/>
                  </a:lnTo>
                  <a:cubicBezTo>
                    <a:pt x="751" y="8071"/>
                    <a:pt x="869" y="7197"/>
                    <a:pt x="999" y="6285"/>
                  </a:cubicBezTo>
                  <a:cubicBezTo>
                    <a:pt x="1110" y="5509"/>
                    <a:pt x="1184" y="4732"/>
                    <a:pt x="1295" y="4104"/>
                  </a:cubicBezTo>
                  <a:cubicBezTo>
                    <a:pt x="1332" y="3771"/>
                    <a:pt x="1369" y="3512"/>
                    <a:pt x="1406" y="3291"/>
                  </a:cubicBezTo>
                  <a:cubicBezTo>
                    <a:pt x="1480" y="3069"/>
                    <a:pt x="1480" y="2884"/>
                    <a:pt x="1517" y="2810"/>
                  </a:cubicBezTo>
                  <a:cubicBezTo>
                    <a:pt x="1591" y="2551"/>
                    <a:pt x="1849" y="2218"/>
                    <a:pt x="2071" y="1960"/>
                  </a:cubicBezTo>
                  <a:cubicBezTo>
                    <a:pt x="2182" y="1849"/>
                    <a:pt x="2293" y="1738"/>
                    <a:pt x="2404" y="1664"/>
                  </a:cubicBezTo>
                  <a:lnTo>
                    <a:pt x="2478" y="1590"/>
                  </a:lnTo>
                  <a:lnTo>
                    <a:pt x="2515" y="1553"/>
                  </a:lnTo>
                  <a:lnTo>
                    <a:pt x="2552" y="1553"/>
                  </a:lnTo>
                  <a:cubicBezTo>
                    <a:pt x="3180" y="924"/>
                    <a:pt x="4400" y="629"/>
                    <a:pt x="5620" y="629"/>
                  </a:cubicBezTo>
                  <a:close/>
                  <a:moveTo>
                    <a:pt x="5620" y="0"/>
                  </a:moveTo>
                  <a:cubicBezTo>
                    <a:pt x="4309" y="0"/>
                    <a:pt x="2998" y="287"/>
                    <a:pt x="2146" y="1074"/>
                  </a:cubicBezTo>
                  <a:lnTo>
                    <a:pt x="2145" y="1072"/>
                  </a:lnTo>
                  <a:cubicBezTo>
                    <a:pt x="2145" y="1072"/>
                    <a:pt x="1886" y="1257"/>
                    <a:pt x="1628" y="1553"/>
                  </a:cubicBezTo>
                  <a:cubicBezTo>
                    <a:pt x="1369" y="1849"/>
                    <a:pt x="1036" y="2218"/>
                    <a:pt x="925" y="2662"/>
                  </a:cubicBezTo>
                  <a:cubicBezTo>
                    <a:pt x="888" y="2773"/>
                    <a:pt x="851" y="2921"/>
                    <a:pt x="814" y="3180"/>
                  </a:cubicBezTo>
                  <a:cubicBezTo>
                    <a:pt x="555" y="4769"/>
                    <a:pt x="1" y="9206"/>
                    <a:pt x="1" y="9206"/>
                  </a:cubicBezTo>
                  <a:cubicBezTo>
                    <a:pt x="1" y="9317"/>
                    <a:pt x="38" y="9428"/>
                    <a:pt x="149" y="9502"/>
                  </a:cubicBezTo>
                  <a:cubicBezTo>
                    <a:pt x="204" y="9539"/>
                    <a:pt x="260" y="9557"/>
                    <a:pt x="315" y="9557"/>
                  </a:cubicBezTo>
                  <a:cubicBezTo>
                    <a:pt x="371" y="9557"/>
                    <a:pt x="426" y="9539"/>
                    <a:pt x="482" y="9502"/>
                  </a:cubicBezTo>
                  <a:cubicBezTo>
                    <a:pt x="482" y="9502"/>
                    <a:pt x="703" y="9317"/>
                    <a:pt x="1073" y="9095"/>
                  </a:cubicBezTo>
                  <a:cubicBezTo>
                    <a:pt x="1665" y="8725"/>
                    <a:pt x="2515" y="8208"/>
                    <a:pt x="3365" y="7727"/>
                  </a:cubicBezTo>
                  <a:cubicBezTo>
                    <a:pt x="3772" y="7468"/>
                    <a:pt x="4179" y="7283"/>
                    <a:pt x="4548" y="7099"/>
                  </a:cubicBezTo>
                  <a:cubicBezTo>
                    <a:pt x="4881" y="6951"/>
                    <a:pt x="5177" y="6840"/>
                    <a:pt x="5325" y="6803"/>
                  </a:cubicBezTo>
                  <a:lnTo>
                    <a:pt x="5399" y="6803"/>
                  </a:lnTo>
                  <a:cubicBezTo>
                    <a:pt x="5510" y="6803"/>
                    <a:pt x="5694" y="6840"/>
                    <a:pt x="5953" y="6914"/>
                  </a:cubicBezTo>
                  <a:cubicBezTo>
                    <a:pt x="6840" y="7209"/>
                    <a:pt x="8319" y="7949"/>
                    <a:pt x="9502" y="8614"/>
                  </a:cubicBezTo>
                  <a:cubicBezTo>
                    <a:pt x="10131" y="8947"/>
                    <a:pt x="10685" y="9280"/>
                    <a:pt x="11055" y="9502"/>
                  </a:cubicBezTo>
                  <a:cubicBezTo>
                    <a:pt x="11462" y="9760"/>
                    <a:pt x="11721" y="9908"/>
                    <a:pt x="11721" y="9908"/>
                  </a:cubicBezTo>
                  <a:cubicBezTo>
                    <a:pt x="11776" y="9945"/>
                    <a:pt x="11831" y="9964"/>
                    <a:pt x="11887" y="9964"/>
                  </a:cubicBezTo>
                  <a:cubicBezTo>
                    <a:pt x="11942" y="9964"/>
                    <a:pt x="11998" y="9945"/>
                    <a:pt x="12053" y="9908"/>
                  </a:cubicBezTo>
                  <a:cubicBezTo>
                    <a:pt x="12164" y="9834"/>
                    <a:pt x="12201" y="9686"/>
                    <a:pt x="12164" y="9576"/>
                  </a:cubicBezTo>
                  <a:cubicBezTo>
                    <a:pt x="12164" y="9576"/>
                    <a:pt x="11831" y="7912"/>
                    <a:pt x="11388" y="6100"/>
                  </a:cubicBezTo>
                  <a:cubicBezTo>
                    <a:pt x="11166" y="5176"/>
                    <a:pt x="10907" y="4215"/>
                    <a:pt x="10611" y="3364"/>
                  </a:cubicBezTo>
                  <a:cubicBezTo>
                    <a:pt x="10353" y="2551"/>
                    <a:pt x="10094" y="1849"/>
                    <a:pt x="9798" y="1442"/>
                  </a:cubicBezTo>
                  <a:cubicBezTo>
                    <a:pt x="9428" y="961"/>
                    <a:pt x="8837" y="629"/>
                    <a:pt x="8097" y="370"/>
                  </a:cubicBezTo>
                  <a:cubicBezTo>
                    <a:pt x="7358" y="148"/>
                    <a:pt x="6508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3761450" y="3038650"/>
              <a:ext cx="139600" cy="207225"/>
            </a:xfrm>
            <a:custGeom>
              <a:avLst/>
              <a:gdLst/>
              <a:ahLst/>
              <a:cxnLst/>
              <a:rect l="l" t="t" r="r" b="b"/>
              <a:pathLst>
                <a:path w="5584" h="8289" extrusionOk="0">
                  <a:moveTo>
                    <a:pt x="1" y="0"/>
                  </a:moveTo>
                  <a:cubicBezTo>
                    <a:pt x="1" y="1"/>
                    <a:pt x="2454" y="8289"/>
                    <a:pt x="2871" y="8289"/>
                  </a:cubicBezTo>
                  <a:cubicBezTo>
                    <a:pt x="2894" y="8289"/>
                    <a:pt x="2911" y="8263"/>
                    <a:pt x="2921" y="8208"/>
                  </a:cubicBezTo>
                  <a:cubicBezTo>
                    <a:pt x="3143" y="7210"/>
                    <a:pt x="5583" y="296"/>
                    <a:pt x="5583" y="296"/>
                  </a:cubicBezTo>
                  <a:lnTo>
                    <a:pt x="5583" y="296"/>
                  </a:lnTo>
                  <a:cubicBezTo>
                    <a:pt x="5583" y="296"/>
                    <a:pt x="4263" y="413"/>
                    <a:pt x="2886" y="413"/>
                  </a:cubicBezTo>
                  <a:cubicBezTo>
                    <a:pt x="1696" y="413"/>
                    <a:pt x="463" y="326"/>
                    <a:pt x="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3753125" y="3030800"/>
              <a:ext cx="155300" cy="223225"/>
            </a:xfrm>
            <a:custGeom>
              <a:avLst/>
              <a:gdLst/>
              <a:ahLst/>
              <a:cxnLst/>
              <a:rect l="l" t="t" r="r" b="b"/>
              <a:pathLst>
                <a:path w="6212" h="8929" extrusionOk="0">
                  <a:moveTo>
                    <a:pt x="793" y="828"/>
                  </a:moveTo>
                  <a:cubicBezTo>
                    <a:pt x="999" y="876"/>
                    <a:pt x="1228" y="909"/>
                    <a:pt x="1480" y="943"/>
                  </a:cubicBezTo>
                  <a:cubicBezTo>
                    <a:pt x="1997" y="1017"/>
                    <a:pt x="2626" y="1017"/>
                    <a:pt x="3217" y="1017"/>
                  </a:cubicBezTo>
                  <a:cubicBezTo>
                    <a:pt x="4113" y="1017"/>
                    <a:pt x="4963" y="972"/>
                    <a:pt x="5462" y="939"/>
                  </a:cubicBezTo>
                  <a:lnTo>
                    <a:pt x="5462" y="939"/>
                  </a:lnTo>
                  <a:cubicBezTo>
                    <a:pt x="5236" y="1571"/>
                    <a:pt x="4800" y="2801"/>
                    <a:pt x="4363" y="4085"/>
                  </a:cubicBezTo>
                  <a:cubicBezTo>
                    <a:pt x="4031" y="5010"/>
                    <a:pt x="3735" y="5971"/>
                    <a:pt x="3476" y="6784"/>
                  </a:cubicBezTo>
                  <a:cubicBezTo>
                    <a:pt x="3336" y="7205"/>
                    <a:pt x="3217" y="7583"/>
                    <a:pt x="3126" y="7888"/>
                  </a:cubicBezTo>
                  <a:lnTo>
                    <a:pt x="3126" y="7888"/>
                  </a:lnTo>
                  <a:cubicBezTo>
                    <a:pt x="3107" y="7843"/>
                    <a:pt x="3088" y="7796"/>
                    <a:pt x="3069" y="7745"/>
                  </a:cubicBezTo>
                  <a:cubicBezTo>
                    <a:pt x="2663" y="6747"/>
                    <a:pt x="2034" y="4862"/>
                    <a:pt x="1517" y="3235"/>
                  </a:cubicBezTo>
                  <a:cubicBezTo>
                    <a:pt x="1295" y="2422"/>
                    <a:pt x="1036" y="1645"/>
                    <a:pt x="888" y="1128"/>
                  </a:cubicBezTo>
                  <a:cubicBezTo>
                    <a:pt x="852" y="1020"/>
                    <a:pt x="821" y="920"/>
                    <a:pt x="793" y="828"/>
                  </a:cubicBezTo>
                  <a:close/>
                  <a:moveTo>
                    <a:pt x="315" y="0"/>
                  </a:moveTo>
                  <a:cubicBezTo>
                    <a:pt x="260" y="0"/>
                    <a:pt x="204" y="18"/>
                    <a:pt x="149" y="55"/>
                  </a:cubicBezTo>
                  <a:cubicBezTo>
                    <a:pt x="38" y="129"/>
                    <a:pt x="1" y="277"/>
                    <a:pt x="38" y="388"/>
                  </a:cubicBezTo>
                  <a:cubicBezTo>
                    <a:pt x="38" y="388"/>
                    <a:pt x="629" y="2459"/>
                    <a:pt x="1295" y="4566"/>
                  </a:cubicBezTo>
                  <a:cubicBezTo>
                    <a:pt x="1628" y="5601"/>
                    <a:pt x="1997" y="6636"/>
                    <a:pt x="2293" y="7413"/>
                  </a:cubicBezTo>
                  <a:cubicBezTo>
                    <a:pt x="2441" y="7819"/>
                    <a:pt x="2552" y="8152"/>
                    <a:pt x="2700" y="8374"/>
                  </a:cubicBezTo>
                  <a:cubicBezTo>
                    <a:pt x="2737" y="8522"/>
                    <a:pt x="2811" y="8596"/>
                    <a:pt x="2848" y="8670"/>
                  </a:cubicBezTo>
                  <a:lnTo>
                    <a:pt x="2958" y="8818"/>
                  </a:lnTo>
                  <a:cubicBezTo>
                    <a:pt x="2995" y="8854"/>
                    <a:pt x="3069" y="8891"/>
                    <a:pt x="3217" y="8928"/>
                  </a:cubicBezTo>
                  <a:cubicBezTo>
                    <a:pt x="3254" y="8928"/>
                    <a:pt x="3328" y="8891"/>
                    <a:pt x="3402" y="8854"/>
                  </a:cubicBezTo>
                  <a:cubicBezTo>
                    <a:pt x="3476" y="8818"/>
                    <a:pt x="3513" y="8744"/>
                    <a:pt x="3513" y="8707"/>
                  </a:cubicBezTo>
                  <a:lnTo>
                    <a:pt x="3550" y="8596"/>
                  </a:lnTo>
                  <a:cubicBezTo>
                    <a:pt x="3624" y="8374"/>
                    <a:pt x="3809" y="7745"/>
                    <a:pt x="4068" y="6969"/>
                  </a:cubicBezTo>
                  <a:cubicBezTo>
                    <a:pt x="4437" y="5786"/>
                    <a:pt x="4955" y="4233"/>
                    <a:pt x="5399" y="2939"/>
                  </a:cubicBezTo>
                  <a:cubicBezTo>
                    <a:pt x="5842" y="1682"/>
                    <a:pt x="6175" y="721"/>
                    <a:pt x="6175" y="721"/>
                  </a:cubicBezTo>
                  <a:cubicBezTo>
                    <a:pt x="6212" y="610"/>
                    <a:pt x="6212" y="499"/>
                    <a:pt x="6138" y="425"/>
                  </a:cubicBezTo>
                  <a:cubicBezTo>
                    <a:pt x="6078" y="365"/>
                    <a:pt x="6017" y="304"/>
                    <a:pt x="5937" y="304"/>
                  </a:cubicBezTo>
                  <a:cubicBezTo>
                    <a:pt x="5919" y="304"/>
                    <a:pt x="5899" y="307"/>
                    <a:pt x="5879" y="314"/>
                  </a:cubicBezTo>
                  <a:cubicBezTo>
                    <a:pt x="5879" y="314"/>
                    <a:pt x="5546" y="314"/>
                    <a:pt x="5066" y="351"/>
                  </a:cubicBezTo>
                  <a:cubicBezTo>
                    <a:pt x="4585" y="388"/>
                    <a:pt x="3920" y="425"/>
                    <a:pt x="3217" y="425"/>
                  </a:cubicBezTo>
                  <a:cubicBezTo>
                    <a:pt x="2663" y="425"/>
                    <a:pt x="2034" y="388"/>
                    <a:pt x="1554" y="351"/>
                  </a:cubicBezTo>
                  <a:cubicBezTo>
                    <a:pt x="1036" y="277"/>
                    <a:pt x="629" y="166"/>
                    <a:pt x="481" y="55"/>
                  </a:cubicBezTo>
                  <a:cubicBezTo>
                    <a:pt x="426" y="18"/>
                    <a:pt x="37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3715250" y="2777775"/>
              <a:ext cx="241250" cy="327075"/>
            </a:xfrm>
            <a:custGeom>
              <a:avLst/>
              <a:gdLst/>
              <a:ahLst/>
              <a:cxnLst/>
              <a:rect l="l" t="t" r="r" b="b"/>
              <a:pathLst>
                <a:path w="9650" h="13083" extrusionOk="0">
                  <a:moveTo>
                    <a:pt x="7210" y="0"/>
                  </a:moveTo>
                  <a:cubicBezTo>
                    <a:pt x="6721" y="0"/>
                    <a:pt x="6145" y="80"/>
                    <a:pt x="5472" y="268"/>
                  </a:cubicBezTo>
                  <a:cubicBezTo>
                    <a:pt x="2329" y="1193"/>
                    <a:pt x="111" y="2597"/>
                    <a:pt x="0" y="4631"/>
                  </a:cubicBezTo>
                  <a:cubicBezTo>
                    <a:pt x="0" y="4631"/>
                    <a:pt x="629" y="7995"/>
                    <a:pt x="1109" y="9326"/>
                  </a:cubicBezTo>
                  <a:cubicBezTo>
                    <a:pt x="1600" y="10555"/>
                    <a:pt x="3291" y="13082"/>
                    <a:pt x="4663" y="13082"/>
                  </a:cubicBezTo>
                  <a:cubicBezTo>
                    <a:pt x="4737" y="13082"/>
                    <a:pt x="4809" y="13075"/>
                    <a:pt x="4880" y="13060"/>
                  </a:cubicBezTo>
                  <a:cubicBezTo>
                    <a:pt x="6285" y="12764"/>
                    <a:pt x="8651" y="9807"/>
                    <a:pt x="8947" y="8698"/>
                  </a:cubicBezTo>
                  <a:cubicBezTo>
                    <a:pt x="9243" y="7589"/>
                    <a:pt x="9649" y="2930"/>
                    <a:pt x="9649" y="1895"/>
                  </a:cubicBezTo>
                  <a:cubicBezTo>
                    <a:pt x="9649" y="1108"/>
                    <a:pt x="9029" y="0"/>
                    <a:pt x="721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3707850" y="2769675"/>
              <a:ext cx="256050" cy="342925"/>
            </a:xfrm>
            <a:custGeom>
              <a:avLst/>
              <a:gdLst/>
              <a:ahLst/>
              <a:cxnLst/>
              <a:rect l="l" t="t" r="r" b="b"/>
              <a:pathLst>
                <a:path w="10242" h="13717" extrusionOk="0">
                  <a:moveTo>
                    <a:pt x="7542" y="629"/>
                  </a:moveTo>
                  <a:cubicBezTo>
                    <a:pt x="8356" y="629"/>
                    <a:pt x="8873" y="888"/>
                    <a:pt x="9206" y="1184"/>
                  </a:cubicBezTo>
                  <a:cubicBezTo>
                    <a:pt x="9502" y="1517"/>
                    <a:pt x="9650" y="1923"/>
                    <a:pt x="9650" y="2219"/>
                  </a:cubicBezTo>
                  <a:cubicBezTo>
                    <a:pt x="9650" y="2700"/>
                    <a:pt x="9539" y="4142"/>
                    <a:pt x="9391" y="5546"/>
                  </a:cubicBezTo>
                  <a:cubicBezTo>
                    <a:pt x="9317" y="6286"/>
                    <a:pt x="9243" y="6988"/>
                    <a:pt x="9169" y="7580"/>
                  </a:cubicBezTo>
                  <a:cubicBezTo>
                    <a:pt x="9095" y="8208"/>
                    <a:pt x="9021" y="8689"/>
                    <a:pt x="8947" y="8948"/>
                  </a:cubicBezTo>
                  <a:cubicBezTo>
                    <a:pt x="8873" y="9170"/>
                    <a:pt x="8688" y="9539"/>
                    <a:pt x="8430" y="9983"/>
                  </a:cubicBezTo>
                  <a:cubicBezTo>
                    <a:pt x="7986" y="10611"/>
                    <a:pt x="7394" y="11351"/>
                    <a:pt x="6803" y="11942"/>
                  </a:cubicBezTo>
                  <a:cubicBezTo>
                    <a:pt x="6174" y="12571"/>
                    <a:pt x="5509" y="13014"/>
                    <a:pt x="5102" y="13088"/>
                  </a:cubicBezTo>
                  <a:lnTo>
                    <a:pt x="4954" y="13088"/>
                  </a:lnTo>
                  <a:cubicBezTo>
                    <a:pt x="4928" y="13092"/>
                    <a:pt x="4901" y="13094"/>
                    <a:pt x="4873" y="13094"/>
                  </a:cubicBezTo>
                  <a:cubicBezTo>
                    <a:pt x="4634" y="13094"/>
                    <a:pt x="4365" y="12955"/>
                    <a:pt x="4067" y="12756"/>
                  </a:cubicBezTo>
                  <a:cubicBezTo>
                    <a:pt x="3586" y="12386"/>
                    <a:pt x="3069" y="11831"/>
                    <a:pt x="2625" y="11203"/>
                  </a:cubicBezTo>
                  <a:cubicBezTo>
                    <a:pt x="2218" y="10611"/>
                    <a:pt x="1886" y="9946"/>
                    <a:pt x="1701" y="9539"/>
                  </a:cubicBezTo>
                  <a:cubicBezTo>
                    <a:pt x="1479" y="8911"/>
                    <a:pt x="1183" y="7728"/>
                    <a:pt x="961" y="6729"/>
                  </a:cubicBezTo>
                  <a:cubicBezTo>
                    <a:pt x="851" y="6249"/>
                    <a:pt x="777" y="5768"/>
                    <a:pt x="703" y="5435"/>
                  </a:cubicBezTo>
                  <a:cubicBezTo>
                    <a:pt x="656" y="5224"/>
                    <a:pt x="624" y="5072"/>
                    <a:pt x="606" y="4989"/>
                  </a:cubicBezTo>
                  <a:lnTo>
                    <a:pt x="606" y="4989"/>
                  </a:lnTo>
                  <a:lnTo>
                    <a:pt x="629" y="4992"/>
                  </a:lnTo>
                  <a:cubicBezTo>
                    <a:pt x="666" y="4068"/>
                    <a:pt x="1183" y="3291"/>
                    <a:pt x="2071" y="2626"/>
                  </a:cubicBezTo>
                  <a:cubicBezTo>
                    <a:pt x="2995" y="1923"/>
                    <a:pt x="4326" y="1332"/>
                    <a:pt x="5879" y="888"/>
                  </a:cubicBezTo>
                  <a:cubicBezTo>
                    <a:pt x="6507" y="703"/>
                    <a:pt x="7062" y="629"/>
                    <a:pt x="7542" y="629"/>
                  </a:cubicBezTo>
                  <a:close/>
                  <a:moveTo>
                    <a:pt x="7542" y="1"/>
                  </a:moveTo>
                  <a:cubicBezTo>
                    <a:pt x="6988" y="1"/>
                    <a:pt x="6396" y="112"/>
                    <a:pt x="5694" y="297"/>
                  </a:cubicBezTo>
                  <a:cubicBezTo>
                    <a:pt x="4104" y="777"/>
                    <a:pt x="2736" y="1369"/>
                    <a:pt x="1701" y="2108"/>
                  </a:cubicBezTo>
                  <a:cubicBezTo>
                    <a:pt x="703" y="2885"/>
                    <a:pt x="37" y="3809"/>
                    <a:pt x="0" y="4955"/>
                  </a:cubicBezTo>
                  <a:lnTo>
                    <a:pt x="0" y="5029"/>
                  </a:lnTo>
                  <a:cubicBezTo>
                    <a:pt x="0" y="5029"/>
                    <a:pt x="148" y="5879"/>
                    <a:pt x="370" y="6877"/>
                  </a:cubicBezTo>
                  <a:cubicBezTo>
                    <a:pt x="592" y="7876"/>
                    <a:pt x="851" y="9059"/>
                    <a:pt x="1146" y="9761"/>
                  </a:cubicBezTo>
                  <a:cubicBezTo>
                    <a:pt x="1405" y="10427"/>
                    <a:pt x="1923" y="11388"/>
                    <a:pt x="2625" y="12201"/>
                  </a:cubicBezTo>
                  <a:cubicBezTo>
                    <a:pt x="2958" y="12608"/>
                    <a:pt x="3328" y="12978"/>
                    <a:pt x="3697" y="13236"/>
                  </a:cubicBezTo>
                  <a:cubicBezTo>
                    <a:pt x="4104" y="13532"/>
                    <a:pt x="4511" y="13717"/>
                    <a:pt x="4954" y="13717"/>
                  </a:cubicBezTo>
                  <a:cubicBezTo>
                    <a:pt x="5028" y="13717"/>
                    <a:pt x="5139" y="13717"/>
                    <a:pt x="5250" y="13680"/>
                  </a:cubicBezTo>
                  <a:cubicBezTo>
                    <a:pt x="5694" y="13606"/>
                    <a:pt x="6100" y="13347"/>
                    <a:pt x="6544" y="12978"/>
                  </a:cubicBezTo>
                  <a:cubicBezTo>
                    <a:pt x="7210" y="12460"/>
                    <a:pt x="7875" y="11721"/>
                    <a:pt x="8430" y="11018"/>
                  </a:cubicBezTo>
                  <a:cubicBezTo>
                    <a:pt x="8984" y="10279"/>
                    <a:pt x="9391" y="9613"/>
                    <a:pt x="9539" y="9096"/>
                  </a:cubicBezTo>
                  <a:cubicBezTo>
                    <a:pt x="9613" y="8800"/>
                    <a:pt x="9687" y="8282"/>
                    <a:pt x="9797" y="7691"/>
                  </a:cubicBezTo>
                  <a:cubicBezTo>
                    <a:pt x="10019" y="5842"/>
                    <a:pt x="10241" y="3032"/>
                    <a:pt x="10241" y="2219"/>
                  </a:cubicBezTo>
                  <a:cubicBezTo>
                    <a:pt x="10241" y="1738"/>
                    <a:pt x="10056" y="1184"/>
                    <a:pt x="9613" y="740"/>
                  </a:cubicBezTo>
                  <a:cubicBezTo>
                    <a:pt x="9169" y="297"/>
                    <a:pt x="8503" y="1"/>
                    <a:pt x="7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3659775" y="2613900"/>
              <a:ext cx="321675" cy="302000"/>
            </a:xfrm>
            <a:custGeom>
              <a:avLst/>
              <a:gdLst/>
              <a:ahLst/>
              <a:cxnLst/>
              <a:rect l="l" t="t" r="r" b="b"/>
              <a:pathLst>
                <a:path w="12867" h="12080" extrusionOk="0">
                  <a:moveTo>
                    <a:pt x="8223" y="1"/>
                  </a:moveTo>
                  <a:cubicBezTo>
                    <a:pt x="6105" y="1"/>
                    <a:pt x="3346" y="637"/>
                    <a:pt x="1923" y="1758"/>
                  </a:cubicBezTo>
                  <a:cubicBezTo>
                    <a:pt x="1" y="3274"/>
                    <a:pt x="407" y="7119"/>
                    <a:pt x="592" y="8857"/>
                  </a:cubicBezTo>
                  <a:cubicBezTo>
                    <a:pt x="758" y="10153"/>
                    <a:pt x="1294" y="10318"/>
                    <a:pt x="1555" y="10318"/>
                  </a:cubicBezTo>
                  <a:cubicBezTo>
                    <a:pt x="1644" y="10318"/>
                    <a:pt x="1701" y="10299"/>
                    <a:pt x="1701" y="10299"/>
                  </a:cubicBezTo>
                  <a:lnTo>
                    <a:pt x="1701" y="10299"/>
                  </a:lnTo>
                  <a:cubicBezTo>
                    <a:pt x="1701" y="10299"/>
                    <a:pt x="1295" y="11001"/>
                    <a:pt x="1221" y="11519"/>
                  </a:cubicBezTo>
                  <a:cubicBezTo>
                    <a:pt x="1163" y="11769"/>
                    <a:pt x="1737" y="12079"/>
                    <a:pt x="2660" y="12079"/>
                  </a:cubicBezTo>
                  <a:cubicBezTo>
                    <a:pt x="3510" y="12079"/>
                    <a:pt x="4656" y="11816"/>
                    <a:pt x="5879" y="11001"/>
                  </a:cubicBezTo>
                  <a:cubicBezTo>
                    <a:pt x="8430" y="9263"/>
                    <a:pt x="9946" y="7858"/>
                    <a:pt x="9946" y="7858"/>
                  </a:cubicBezTo>
                  <a:cubicBezTo>
                    <a:pt x="9946" y="7858"/>
                    <a:pt x="10242" y="8265"/>
                    <a:pt x="10057" y="9152"/>
                  </a:cubicBezTo>
                  <a:cubicBezTo>
                    <a:pt x="9895" y="9825"/>
                    <a:pt x="10282" y="10282"/>
                    <a:pt x="10931" y="10282"/>
                  </a:cubicBezTo>
                  <a:cubicBezTo>
                    <a:pt x="11175" y="10282"/>
                    <a:pt x="11455" y="10218"/>
                    <a:pt x="11757" y="10077"/>
                  </a:cubicBezTo>
                  <a:cubicBezTo>
                    <a:pt x="12867" y="9559"/>
                    <a:pt x="12460" y="8968"/>
                    <a:pt x="12460" y="8968"/>
                  </a:cubicBezTo>
                  <a:cubicBezTo>
                    <a:pt x="12460" y="8968"/>
                    <a:pt x="12867" y="6343"/>
                    <a:pt x="12867" y="5012"/>
                  </a:cubicBezTo>
                  <a:cubicBezTo>
                    <a:pt x="12867" y="3681"/>
                    <a:pt x="12053" y="834"/>
                    <a:pt x="10131" y="243"/>
                  </a:cubicBezTo>
                  <a:cubicBezTo>
                    <a:pt x="9631" y="79"/>
                    <a:pt x="8966" y="1"/>
                    <a:pt x="8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3662550" y="2606075"/>
              <a:ext cx="327225" cy="317975"/>
            </a:xfrm>
            <a:custGeom>
              <a:avLst/>
              <a:gdLst/>
              <a:ahLst/>
              <a:cxnLst/>
              <a:rect l="l" t="t" r="r" b="b"/>
              <a:pathLst>
                <a:path w="13089" h="12719" extrusionOk="0">
                  <a:moveTo>
                    <a:pt x="8134" y="629"/>
                  </a:moveTo>
                  <a:cubicBezTo>
                    <a:pt x="8837" y="629"/>
                    <a:pt x="9502" y="703"/>
                    <a:pt x="9946" y="851"/>
                  </a:cubicBezTo>
                  <a:cubicBezTo>
                    <a:pt x="10796" y="1110"/>
                    <a:pt x="11425" y="1886"/>
                    <a:pt x="11831" y="2811"/>
                  </a:cubicBezTo>
                  <a:cubicBezTo>
                    <a:pt x="12275" y="3698"/>
                    <a:pt x="12460" y="4733"/>
                    <a:pt x="12460" y="5325"/>
                  </a:cubicBezTo>
                  <a:cubicBezTo>
                    <a:pt x="12460" y="5953"/>
                    <a:pt x="12349" y="6951"/>
                    <a:pt x="12275" y="7765"/>
                  </a:cubicBezTo>
                  <a:cubicBezTo>
                    <a:pt x="12164" y="8578"/>
                    <a:pt x="12053" y="9244"/>
                    <a:pt x="12053" y="9244"/>
                  </a:cubicBezTo>
                  <a:cubicBezTo>
                    <a:pt x="12053" y="9305"/>
                    <a:pt x="12053" y="9366"/>
                    <a:pt x="12095" y="9427"/>
                  </a:cubicBezTo>
                  <a:lnTo>
                    <a:pt x="12095" y="9427"/>
                  </a:lnTo>
                  <a:lnTo>
                    <a:pt x="12090" y="9429"/>
                  </a:lnTo>
                  <a:lnTo>
                    <a:pt x="12127" y="9539"/>
                  </a:lnTo>
                  <a:cubicBezTo>
                    <a:pt x="12127" y="9613"/>
                    <a:pt x="12127" y="9650"/>
                    <a:pt x="12053" y="9761"/>
                  </a:cubicBezTo>
                  <a:cubicBezTo>
                    <a:pt x="11979" y="9835"/>
                    <a:pt x="11831" y="9983"/>
                    <a:pt x="11536" y="10131"/>
                  </a:cubicBezTo>
                  <a:cubicBezTo>
                    <a:pt x="11240" y="10242"/>
                    <a:pt x="11018" y="10279"/>
                    <a:pt x="10833" y="10279"/>
                  </a:cubicBezTo>
                  <a:cubicBezTo>
                    <a:pt x="10611" y="10279"/>
                    <a:pt x="10463" y="10205"/>
                    <a:pt x="10352" y="10131"/>
                  </a:cubicBezTo>
                  <a:cubicBezTo>
                    <a:pt x="10279" y="10057"/>
                    <a:pt x="10205" y="9946"/>
                    <a:pt x="10205" y="9761"/>
                  </a:cubicBezTo>
                  <a:cubicBezTo>
                    <a:pt x="10205" y="9687"/>
                    <a:pt x="10205" y="9613"/>
                    <a:pt x="10242" y="9539"/>
                  </a:cubicBezTo>
                  <a:cubicBezTo>
                    <a:pt x="10279" y="9281"/>
                    <a:pt x="10315" y="9096"/>
                    <a:pt x="10315" y="8874"/>
                  </a:cubicBezTo>
                  <a:cubicBezTo>
                    <a:pt x="10315" y="8319"/>
                    <a:pt x="10094" y="8024"/>
                    <a:pt x="10057" y="7987"/>
                  </a:cubicBezTo>
                  <a:cubicBezTo>
                    <a:pt x="10020" y="7913"/>
                    <a:pt x="9946" y="7876"/>
                    <a:pt x="9872" y="7839"/>
                  </a:cubicBezTo>
                  <a:cubicBezTo>
                    <a:pt x="9761" y="7839"/>
                    <a:pt x="9687" y="7876"/>
                    <a:pt x="9613" y="7950"/>
                  </a:cubicBezTo>
                  <a:lnTo>
                    <a:pt x="9539" y="7987"/>
                  </a:lnTo>
                  <a:cubicBezTo>
                    <a:pt x="9243" y="8282"/>
                    <a:pt x="7801" y="9539"/>
                    <a:pt x="5583" y="11055"/>
                  </a:cubicBezTo>
                  <a:cubicBezTo>
                    <a:pt x="4437" y="11832"/>
                    <a:pt x="3365" y="12090"/>
                    <a:pt x="2552" y="12090"/>
                  </a:cubicBezTo>
                  <a:cubicBezTo>
                    <a:pt x="2145" y="12090"/>
                    <a:pt x="1812" y="12016"/>
                    <a:pt x="1627" y="11943"/>
                  </a:cubicBezTo>
                  <a:cubicBezTo>
                    <a:pt x="1524" y="11908"/>
                    <a:pt x="1452" y="11841"/>
                    <a:pt x="1413" y="11833"/>
                  </a:cubicBezTo>
                  <a:lnTo>
                    <a:pt x="1413" y="11833"/>
                  </a:lnTo>
                  <a:cubicBezTo>
                    <a:pt x="1456" y="11647"/>
                    <a:pt x="1560" y="11372"/>
                    <a:pt x="1664" y="11129"/>
                  </a:cubicBezTo>
                  <a:cubicBezTo>
                    <a:pt x="1738" y="11018"/>
                    <a:pt x="1775" y="10944"/>
                    <a:pt x="1812" y="10870"/>
                  </a:cubicBezTo>
                  <a:cubicBezTo>
                    <a:pt x="1849" y="10796"/>
                    <a:pt x="1886" y="10759"/>
                    <a:pt x="1886" y="10759"/>
                  </a:cubicBezTo>
                  <a:cubicBezTo>
                    <a:pt x="1923" y="10649"/>
                    <a:pt x="1923" y="10501"/>
                    <a:pt x="1849" y="10390"/>
                  </a:cubicBezTo>
                  <a:cubicBezTo>
                    <a:pt x="1795" y="10336"/>
                    <a:pt x="1701" y="10301"/>
                    <a:pt x="1611" y="10301"/>
                  </a:cubicBezTo>
                  <a:cubicBezTo>
                    <a:pt x="1579" y="10301"/>
                    <a:pt x="1546" y="10306"/>
                    <a:pt x="1516" y="10316"/>
                  </a:cubicBezTo>
                  <a:lnTo>
                    <a:pt x="1443" y="10316"/>
                  </a:lnTo>
                  <a:cubicBezTo>
                    <a:pt x="1369" y="10316"/>
                    <a:pt x="1258" y="10279"/>
                    <a:pt x="1147" y="10168"/>
                  </a:cubicBezTo>
                  <a:cubicBezTo>
                    <a:pt x="1036" y="10020"/>
                    <a:pt x="851" y="9724"/>
                    <a:pt x="814" y="9133"/>
                  </a:cubicBezTo>
                  <a:cubicBezTo>
                    <a:pt x="703" y="8504"/>
                    <a:pt x="629" y="7580"/>
                    <a:pt x="629" y="6582"/>
                  </a:cubicBezTo>
                  <a:cubicBezTo>
                    <a:pt x="629" y="5768"/>
                    <a:pt x="703" y="4881"/>
                    <a:pt x="888" y="4142"/>
                  </a:cubicBezTo>
                  <a:cubicBezTo>
                    <a:pt x="1110" y="3365"/>
                    <a:pt x="1480" y="2737"/>
                    <a:pt x="1997" y="2330"/>
                  </a:cubicBezTo>
                  <a:cubicBezTo>
                    <a:pt x="2663" y="1776"/>
                    <a:pt x="3698" y="1369"/>
                    <a:pt x="4807" y="1073"/>
                  </a:cubicBezTo>
                  <a:cubicBezTo>
                    <a:pt x="5916" y="777"/>
                    <a:pt x="7099" y="629"/>
                    <a:pt x="8134" y="629"/>
                  </a:cubicBezTo>
                  <a:close/>
                  <a:moveTo>
                    <a:pt x="8134" y="1"/>
                  </a:moveTo>
                  <a:cubicBezTo>
                    <a:pt x="7025" y="1"/>
                    <a:pt x="5805" y="149"/>
                    <a:pt x="4622" y="482"/>
                  </a:cubicBezTo>
                  <a:cubicBezTo>
                    <a:pt x="3476" y="777"/>
                    <a:pt x="2404" y="1221"/>
                    <a:pt x="1627" y="1813"/>
                  </a:cubicBezTo>
                  <a:cubicBezTo>
                    <a:pt x="962" y="2367"/>
                    <a:pt x="555" y="3143"/>
                    <a:pt x="296" y="3957"/>
                  </a:cubicBezTo>
                  <a:cubicBezTo>
                    <a:pt x="75" y="4807"/>
                    <a:pt x="1" y="5731"/>
                    <a:pt x="1" y="6582"/>
                  </a:cubicBezTo>
                  <a:cubicBezTo>
                    <a:pt x="1" y="7617"/>
                    <a:pt x="112" y="8578"/>
                    <a:pt x="186" y="9207"/>
                  </a:cubicBezTo>
                  <a:cubicBezTo>
                    <a:pt x="259" y="9872"/>
                    <a:pt x="444" y="10316"/>
                    <a:pt x="703" y="10575"/>
                  </a:cubicBezTo>
                  <a:cubicBezTo>
                    <a:pt x="836" y="10726"/>
                    <a:pt x="978" y="10819"/>
                    <a:pt x="1110" y="10869"/>
                  </a:cubicBezTo>
                  <a:lnTo>
                    <a:pt x="1110" y="10869"/>
                  </a:lnTo>
                  <a:cubicBezTo>
                    <a:pt x="1110" y="10870"/>
                    <a:pt x="1110" y="10870"/>
                    <a:pt x="1110" y="10870"/>
                  </a:cubicBezTo>
                  <a:cubicBezTo>
                    <a:pt x="1003" y="11119"/>
                    <a:pt x="863" y="11436"/>
                    <a:pt x="819" y="11723"/>
                  </a:cubicBezTo>
                  <a:lnTo>
                    <a:pt x="819" y="11723"/>
                  </a:lnTo>
                  <a:lnTo>
                    <a:pt x="814" y="11721"/>
                  </a:lnTo>
                  <a:lnTo>
                    <a:pt x="777" y="11832"/>
                  </a:lnTo>
                  <a:cubicBezTo>
                    <a:pt x="777" y="12016"/>
                    <a:pt x="888" y="12164"/>
                    <a:pt x="999" y="12275"/>
                  </a:cubicBezTo>
                  <a:cubicBezTo>
                    <a:pt x="1147" y="12423"/>
                    <a:pt x="1369" y="12497"/>
                    <a:pt x="1627" y="12608"/>
                  </a:cubicBezTo>
                  <a:cubicBezTo>
                    <a:pt x="1886" y="12682"/>
                    <a:pt x="2182" y="12719"/>
                    <a:pt x="2552" y="12719"/>
                  </a:cubicBezTo>
                  <a:cubicBezTo>
                    <a:pt x="3476" y="12719"/>
                    <a:pt x="4696" y="12423"/>
                    <a:pt x="5953" y="11573"/>
                  </a:cubicBezTo>
                  <a:cubicBezTo>
                    <a:pt x="7781" y="10327"/>
                    <a:pt x="9078" y="9234"/>
                    <a:pt x="9679" y="8714"/>
                  </a:cubicBezTo>
                  <a:lnTo>
                    <a:pt x="9679" y="8714"/>
                  </a:lnTo>
                  <a:cubicBezTo>
                    <a:pt x="9684" y="8762"/>
                    <a:pt x="9687" y="8815"/>
                    <a:pt x="9687" y="8874"/>
                  </a:cubicBezTo>
                  <a:cubicBezTo>
                    <a:pt x="9687" y="9014"/>
                    <a:pt x="9687" y="9187"/>
                    <a:pt x="9624" y="9394"/>
                  </a:cubicBezTo>
                  <a:lnTo>
                    <a:pt x="9624" y="9394"/>
                  </a:lnTo>
                  <a:lnTo>
                    <a:pt x="9613" y="9392"/>
                  </a:lnTo>
                  <a:cubicBezTo>
                    <a:pt x="9613" y="9539"/>
                    <a:pt x="9576" y="9650"/>
                    <a:pt x="9576" y="9761"/>
                  </a:cubicBezTo>
                  <a:cubicBezTo>
                    <a:pt x="9576" y="10094"/>
                    <a:pt x="9724" y="10390"/>
                    <a:pt x="9946" y="10575"/>
                  </a:cubicBezTo>
                  <a:cubicBezTo>
                    <a:pt x="10168" y="10796"/>
                    <a:pt x="10500" y="10907"/>
                    <a:pt x="10833" y="10907"/>
                  </a:cubicBezTo>
                  <a:cubicBezTo>
                    <a:pt x="11129" y="10907"/>
                    <a:pt x="11462" y="10833"/>
                    <a:pt x="11794" y="10686"/>
                  </a:cubicBezTo>
                  <a:cubicBezTo>
                    <a:pt x="12127" y="10501"/>
                    <a:pt x="12386" y="10316"/>
                    <a:pt x="12534" y="10131"/>
                  </a:cubicBezTo>
                  <a:cubicBezTo>
                    <a:pt x="12682" y="9946"/>
                    <a:pt x="12756" y="9724"/>
                    <a:pt x="12756" y="9539"/>
                  </a:cubicBezTo>
                  <a:cubicBezTo>
                    <a:pt x="12756" y="9409"/>
                    <a:pt x="12727" y="9306"/>
                    <a:pt x="12695" y="9232"/>
                  </a:cubicBezTo>
                  <a:lnTo>
                    <a:pt x="12695" y="9232"/>
                  </a:lnTo>
                  <a:cubicBezTo>
                    <a:pt x="12764" y="8771"/>
                    <a:pt x="13088" y="6546"/>
                    <a:pt x="13088" y="5325"/>
                  </a:cubicBezTo>
                  <a:cubicBezTo>
                    <a:pt x="13088" y="4585"/>
                    <a:pt x="12866" y="3550"/>
                    <a:pt x="12423" y="2552"/>
                  </a:cubicBezTo>
                  <a:cubicBezTo>
                    <a:pt x="11942" y="1554"/>
                    <a:pt x="11203" y="593"/>
                    <a:pt x="10131" y="260"/>
                  </a:cubicBezTo>
                  <a:cubicBezTo>
                    <a:pt x="9576" y="75"/>
                    <a:pt x="8911" y="1"/>
                    <a:pt x="8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3314100" y="3493950"/>
              <a:ext cx="431675" cy="128850"/>
            </a:xfrm>
            <a:custGeom>
              <a:avLst/>
              <a:gdLst/>
              <a:ahLst/>
              <a:cxnLst/>
              <a:rect l="l" t="t" r="r" b="b"/>
              <a:pathLst>
                <a:path w="17267" h="5154" extrusionOk="0">
                  <a:moveTo>
                    <a:pt x="3848" y="0"/>
                  </a:moveTo>
                  <a:cubicBezTo>
                    <a:pt x="3145" y="0"/>
                    <a:pt x="2774" y="163"/>
                    <a:pt x="2774" y="163"/>
                  </a:cubicBezTo>
                  <a:cubicBezTo>
                    <a:pt x="334" y="1789"/>
                    <a:pt x="1" y="4710"/>
                    <a:pt x="925" y="5006"/>
                  </a:cubicBezTo>
                  <a:cubicBezTo>
                    <a:pt x="1233" y="5117"/>
                    <a:pt x="3152" y="5154"/>
                    <a:pt x="5572" y="5154"/>
                  </a:cubicBezTo>
                  <a:cubicBezTo>
                    <a:pt x="10414" y="5154"/>
                    <a:pt x="17266" y="5006"/>
                    <a:pt x="17266" y="5006"/>
                  </a:cubicBezTo>
                  <a:lnTo>
                    <a:pt x="17155" y="2788"/>
                  </a:lnTo>
                  <a:cubicBezTo>
                    <a:pt x="17155" y="2788"/>
                    <a:pt x="13717" y="2492"/>
                    <a:pt x="13125" y="2492"/>
                  </a:cubicBezTo>
                  <a:cubicBezTo>
                    <a:pt x="12497" y="2492"/>
                    <a:pt x="8245" y="1272"/>
                    <a:pt x="6101" y="458"/>
                  </a:cubicBezTo>
                  <a:cubicBezTo>
                    <a:pt x="5157" y="101"/>
                    <a:pt x="4400" y="0"/>
                    <a:pt x="3848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3317800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3698" y="629"/>
                  </a:moveTo>
                  <a:cubicBezTo>
                    <a:pt x="4215" y="629"/>
                    <a:pt x="4918" y="703"/>
                    <a:pt x="5842" y="1072"/>
                  </a:cubicBezTo>
                  <a:cubicBezTo>
                    <a:pt x="6914" y="1479"/>
                    <a:pt x="8541" y="1997"/>
                    <a:pt x="9946" y="2403"/>
                  </a:cubicBezTo>
                  <a:cubicBezTo>
                    <a:pt x="10648" y="2588"/>
                    <a:pt x="11314" y="2773"/>
                    <a:pt x="11831" y="2884"/>
                  </a:cubicBezTo>
                  <a:cubicBezTo>
                    <a:pt x="12090" y="2958"/>
                    <a:pt x="12312" y="3032"/>
                    <a:pt x="12497" y="3069"/>
                  </a:cubicBezTo>
                  <a:cubicBezTo>
                    <a:pt x="12719" y="3106"/>
                    <a:pt x="12829" y="3106"/>
                    <a:pt x="12977" y="3106"/>
                  </a:cubicBezTo>
                  <a:cubicBezTo>
                    <a:pt x="13236" y="3106"/>
                    <a:pt x="14271" y="3180"/>
                    <a:pt x="15196" y="3254"/>
                  </a:cubicBezTo>
                  <a:cubicBezTo>
                    <a:pt x="15801" y="3302"/>
                    <a:pt x="16390" y="3350"/>
                    <a:pt x="16725" y="3378"/>
                  </a:cubicBezTo>
                  <a:lnTo>
                    <a:pt x="16725" y="3378"/>
                  </a:lnTo>
                  <a:lnTo>
                    <a:pt x="16806" y="5033"/>
                  </a:lnTo>
                  <a:lnTo>
                    <a:pt x="16806" y="5033"/>
                  </a:lnTo>
                  <a:cubicBezTo>
                    <a:pt x="16608" y="5037"/>
                    <a:pt x="16322" y="5047"/>
                    <a:pt x="15972" y="5065"/>
                  </a:cubicBezTo>
                  <a:cubicBezTo>
                    <a:pt x="13828" y="5102"/>
                    <a:pt x="9058" y="5176"/>
                    <a:pt x="5435" y="5176"/>
                  </a:cubicBezTo>
                  <a:cubicBezTo>
                    <a:pt x="4215" y="5176"/>
                    <a:pt x="3143" y="5176"/>
                    <a:pt x="2330" y="5139"/>
                  </a:cubicBezTo>
                  <a:cubicBezTo>
                    <a:pt x="1923" y="5139"/>
                    <a:pt x="1553" y="5102"/>
                    <a:pt x="1332" y="5102"/>
                  </a:cubicBezTo>
                  <a:cubicBezTo>
                    <a:pt x="1184" y="5102"/>
                    <a:pt x="1073" y="5065"/>
                    <a:pt x="999" y="5065"/>
                  </a:cubicBezTo>
                  <a:lnTo>
                    <a:pt x="888" y="5065"/>
                  </a:lnTo>
                  <a:cubicBezTo>
                    <a:pt x="814" y="5028"/>
                    <a:pt x="777" y="4991"/>
                    <a:pt x="703" y="4843"/>
                  </a:cubicBezTo>
                  <a:cubicBezTo>
                    <a:pt x="666" y="4732"/>
                    <a:pt x="629" y="4547"/>
                    <a:pt x="629" y="4289"/>
                  </a:cubicBezTo>
                  <a:cubicBezTo>
                    <a:pt x="629" y="3808"/>
                    <a:pt x="777" y="3180"/>
                    <a:pt x="1110" y="2551"/>
                  </a:cubicBezTo>
                  <a:cubicBezTo>
                    <a:pt x="1479" y="1886"/>
                    <a:pt x="1997" y="1220"/>
                    <a:pt x="2773" y="740"/>
                  </a:cubicBezTo>
                  <a:lnTo>
                    <a:pt x="2768" y="730"/>
                  </a:lnTo>
                  <a:lnTo>
                    <a:pt x="2768" y="730"/>
                  </a:lnTo>
                  <a:cubicBezTo>
                    <a:pt x="2865" y="703"/>
                    <a:pt x="3181" y="629"/>
                    <a:pt x="3698" y="629"/>
                  </a:cubicBezTo>
                  <a:close/>
                  <a:moveTo>
                    <a:pt x="3698" y="0"/>
                  </a:moveTo>
                  <a:cubicBezTo>
                    <a:pt x="2921" y="0"/>
                    <a:pt x="2515" y="185"/>
                    <a:pt x="2478" y="185"/>
                  </a:cubicBezTo>
                  <a:lnTo>
                    <a:pt x="2441" y="222"/>
                  </a:lnTo>
                  <a:cubicBezTo>
                    <a:pt x="1590" y="776"/>
                    <a:pt x="962" y="1516"/>
                    <a:pt x="592" y="2255"/>
                  </a:cubicBezTo>
                  <a:cubicBezTo>
                    <a:pt x="186" y="2958"/>
                    <a:pt x="1" y="3697"/>
                    <a:pt x="1" y="4289"/>
                  </a:cubicBezTo>
                  <a:cubicBezTo>
                    <a:pt x="1" y="4621"/>
                    <a:pt x="38" y="4880"/>
                    <a:pt x="149" y="5102"/>
                  </a:cubicBezTo>
                  <a:cubicBezTo>
                    <a:pt x="259" y="5361"/>
                    <a:pt x="444" y="5546"/>
                    <a:pt x="666" y="5620"/>
                  </a:cubicBezTo>
                  <a:cubicBezTo>
                    <a:pt x="777" y="5657"/>
                    <a:pt x="851" y="5657"/>
                    <a:pt x="925" y="5694"/>
                  </a:cubicBezTo>
                  <a:cubicBezTo>
                    <a:pt x="1258" y="5731"/>
                    <a:pt x="1849" y="5731"/>
                    <a:pt x="2626" y="5768"/>
                  </a:cubicBezTo>
                  <a:lnTo>
                    <a:pt x="5435" y="5768"/>
                  </a:lnTo>
                  <a:cubicBezTo>
                    <a:pt x="10278" y="5768"/>
                    <a:pt x="17118" y="5657"/>
                    <a:pt x="17118" y="5657"/>
                  </a:cubicBezTo>
                  <a:cubicBezTo>
                    <a:pt x="17229" y="5657"/>
                    <a:pt x="17303" y="5620"/>
                    <a:pt x="17340" y="5546"/>
                  </a:cubicBezTo>
                  <a:cubicBezTo>
                    <a:pt x="17414" y="5509"/>
                    <a:pt x="17451" y="5398"/>
                    <a:pt x="17414" y="5324"/>
                  </a:cubicBezTo>
                  <a:lnTo>
                    <a:pt x="17340" y="3106"/>
                  </a:lnTo>
                  <a:cubicBezTo>
                    <a:pt x="17340" y="2958"/>
                    <a:pt x="17192" y="2810"/>
                    <a:pt x="17044" y="2810"/>
                  </a:cubicBezTo>
                  <a:cubicBezTo>
                    <a:pt x="17044" y="2810"/>
                    <a:pt x="16194" y="2736"/>
                    <a:pt x="15233" y="2662"/>
                  </a:cubicBezTo>
                  <a:cubicBezTo>
                    <a:pt x="14308" y="2588"/>
                    <a:pt x="13310" y="2514"/>
                    <a:pt x="12977" y="2514"/>
                  </a:cubicBezTo>
                  <a:cubicBezTo>
                    <a:pt x="12940" y="2514"/>
                    <a:pt x="12792" y="2477"/>
                    <a:pt x="12645" y="2440"/>
                  </a:cubicBezTo>
                  <a:cubicBezTo>
                    <a:pt x="11425" y="2218"/>
                    <a:pt x="7912" y="1183"/>
                    <a:pt x="6064" y="481"/>
                  </a:cubicBezTo>
                  <a:cubicBezTo>
                    <a:pt x="5103" y="111"/>
                    <a:pt x="4289" y="0"/>
                    <a:pt x="3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3642225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4177" y="1"/>
                  </a:moveTo>
                  <a:cubicBezTo>
                    <a:pt x="4110" y="1"/>
                    <a:pt x="4049" y="16"/>
                    <a:pt x="3993" y="50"/>
                  </a:cubicBezTo>
                  <a:cubicBezTo>
                    <a:pt x="3180" y="605"/>
                    <a:pt x="481" y="2934"/>
                    <a:pt x="481" y="2934"/>
                  </a:cubicBezTo>
                  <a:lnTo>
                    <a:pt x="0" y="3821"/>
                  </a:lnTo>
                  <a:lnTo>
                    <a:pt x="2736" y="3821"/>
                  </a:lnTo>
                  <a:cubicBezTo>
                    <a:pt x="3610" y="3821"/>
                    <a:pt x="3995" y="3516"/>
                    <a:pt x="4336" y="3516"/>
                  </a:cubicBezTo>
                  <a:cubicBezTo>
                    <a:pt x="4370" y="3516"/>
                    <a:pt x="4403" y="3519"/>
                    <a:pt x="4437" y="3525"/>
                  </a:cubicBezTo>
                  <a:cubicBezTo>
                    <a:pt x="4843" y="3599"/>
                    <a:pt x="6618" y="3969"/>
                    <a:pt x="6618" y="3969"/>
                  </a:cubicBezTo>
                  <a:cubicBezTo>
                    <a:pt x="6618" y="3969"/>
                    <a:pt x="7321" y="3821"/>
                    <a:pt x="7247" y="3525"/>
                  </a:cubicBezTo>
                  <a:cubicBezTo>
                    <a:pt x="7177" y="3249"/>
                    <a:pt x="5138" y="1"/>
                    <a:pt x="4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3634825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4474" y="0"/>
                  </a:moveTo>
                  <a:cubicBezTo>
                    <a:pt x="4363" y="0"/>
                    <a:pt x="4252" y="0"/>
                    <a:pt x="4141" y="74"/>
                  </a:cubicBezTo>
                  <a:cubicBezTo>
                    <a:pt x="3698" y="370"/>
                    <a:pt x="2810" y="1073"/>
                    <a:pt x="2034" y="1738"/>
                  </a:cubicBezTo>
                  <a:cubicBezTo>
                    <a:pt x="1258" y="2403"/>
                    <a:pt x="555" y="2958"/>
                    <a:pt x="555" y="2958"/>
                  </a:cubicBezTo>
                  <a:cubicBezTo>
                    <a:pt x="444" y="3069"/>
                    <a:pt x="407" y="3291"/>
                    <a:pt x="518" y="3402"/>
                  </a:cubicBezTo>
                  <a:cubicBezTo>
                    <a:pt x="578" y="3481"/>
                    <a:pt x="669" y="3518"/>
                    <a:pt x="758" y="3518"/>
                  </a:cubicBezTo>
                  <a:cubicBezTo>
                    <a:pt x="835" y="3518"/>
                    <a:pt x="910" y="3490"/>
                    <a:pt x="962" y="3439"/>
                  </a:cubicBezTo>
                  <a:cubicBezTo>
                    <a:pt x="962" y="3439"/>
                    <a:pt x="1147" y="3291"/>
                    <a:pt x="1405" y="3069"/>
                  </a:cubicBezTo>
                  <a:cubicBezTo>
                    <a:pt x="1812" y="2736"/>
                    <a:pt x="2404" y="2219"/>
                    <a:pt x="2995" y="1701"/>
                  </a:cubicBezTo>
                  <a:cubicBezTo>
                    <a:pt x="3587" y="1220"/>
                    <a:pt x="4178" y="777"/>
                    <a:pt x="4474" y="592"/>
                  </a:cubicBezTo>
                  <a:cubicBezTo>
                    <a:pt x="4511" y="592"/>
                    <a:pt x="4585" y="629"/>
                    <a:pt x="4733" y="703"/>
                  </a:cubicBezTo>
                  <a:cubicBezTo>
                    <a:pt x="4918" y="814"/>
                    <a:pt x="5213" y="1073"/>
                    <a:pt x="5472" y="1405"/>
                  </a:cubicBezTo>
                  <a:cubicBezTo>
                    <a:pt x="5916" y="1849"/>
                    <a:pt x="6360" y="2477"/>
                    <a:pt x="6692" y="2958"/>
                  </a:cubicBezTo>
                  <a:cubicBezTo>
                    <a:pt x="6840" y="3217"/>
                    <a:pt x="6988" y="3439"/>
                    <a:pt x="7099" y="3624"/>
                  </a:cubicBezTo>
                  <a:cubicBezTo>
                    <a:pt x="7136" y="3697"/>
                    <a:pt x="7173" y="3771"/>
                    <a:pt x="7210" y="3808"/>
                  </a:cubicBezTo>
                  <a:lnTo>
                    <a:pt x="7214" y="3817"/>
                  </a:lnTo>
                  <a:lnTo>
                    <a:pt x="7214" y="3817"/>
                  </a:lnTo>
                  <a:cubicBezTo>
                    <a:pt x="7176" y="3850"/>
                    <a:pt x="7111" y="3882"/>
                    <a:pt x="7062" y="3882"/>
                  </a:cubicBezTo>
                  <a:lnTo>
                    <a:pt x="6936" y="3946"/>
                  </a:lnTo>
                  <a:lnTo>
                    <a:pt x="6936" y="3946"/>
                  </a:lnTo>
                  <a:cubicBezTo>
                    <a:pt x="6635" y="3884"/>
                    <a:pt x="5139" y="3579"/>
                    <a:pt x="4807" y="3513"/>
                  </a:cubicBezTo>
                  <a:lnTo>
                    <a:pt x="4659" y="3476"/>
                  </a:lnTo>
                  <a:cubicBezTo>
                    <a:pt x="4363" y="3476"/>
                    <a:pt x="4178" y="3587"/>
                    <a:pt x="3956" y="3660"/>
                  </a:cubicBezTo>
                  <a:cubicBezTo>
                    <a:pt x="3698" y="3734"/>
                    <a:pt x="3439" y="3808"/>
                    <a:pt x="3032" y="3808"/>
                  </a:cubicBezTo>
                  <a:lnTo>
                    <a:pt x="296" y="3808"/>
                  </a:lnTo>
                  <a:cubicBezTo>
                    <a:pt x="148" y="3808"/>
                    <a:pt x="1" y="3919"/>
                    <a:pt x="1" y="4104"/>
                  </a:cubicBezTo>
                  <a:cubicBezTo>
                    <a:pt x="1" y="4289"/>
                    <a:pt x="148" y="4400"/>
                    <a:pt x="296" y="4400"/>
                  </a:cubicBezTo>
                  <a:lnTo>
                    <a:pt x="3032" y="4400"/>
                  </a:lnTo>
                  <a:cubicBezTo>
                    <a:pt x="3513" y="4400"/>
                    <a:pt x="3846" y="4326"/>
                    <a:pt x="4141" y="4252"/>
                  </a:cubicBezTo>
                  <a:cubicBezTo>
                    <a:pt x="4400" y="4141"/>
                    <a:pt x="4585" y="4104"/>
                    <a:pt x="4659" y="4104"/>
                  </a:cubicBezTo>
                  <a:lnTo>
                    <a:pt x="4696" y="4104"/>
                  </a:lnTo>
                  <a:cubicBezTo>
                    <a:pt x="5066" y="4178"/>
                    <a:pt x="6877" y="4548"/>
                    <a:pt x="6877" y="4548"/>
                  </a:cubicBezTo>
                  <a:lnTo>
                    <a:pt x="6988" y="4548"/>
                  </a:lnTo>
                  <a:cubicBezTo>
                    <a:pt x="7025" y="4548"/>
                    <a:pt x="7173" y="4511"/>
                    <a:pt x="7358" y="4437"/>
                  </a:cubicBezTo>
                  <a:cubicBezTo>
                    <a:pt x="7469" y="4400"/>
                    <a:pt x="7543" y="4326"/>
                    <a:pt x="7653" y="4252"/>
                  </a:cubicBezTo>
                  <a:cubicBezTo>
                    <a:pt x="7727" y="4178"/>
                    <a:pt x="7838" y="4030"/>
                    <a:pt x="7838" y="3845"/>
                  </a:cubicBezTo>
                  <a:lnTo>
                    <a:pt x="7838" y="3734"/>
                  </a:lnTo>
                  <a:cubicBezTo>
                    <a:pt x="7801" y="3660"/>
                    <a:pt x="7801" y="3624"/>
                    <a:pt x="7764" y="3587"/>
                  </a:cubicBezTo>
                  <a:cubicBezTo>
                    <a:pt x="7690" y="3402"/>
                    <a:pt x="7506" y="3143"/>
                    <a:pt x="7284" y="2773"/>
                  </a:cubicBezTo>
                  <a:cubicBezTo>
                    <a:pt x="6951" y="2219"/>
                    <a:pt x="6470" y="1553"/>
                    <a:pt x="5990" y="1036"/>
                  </a:cubicBezTo>
                  <a:cubicBezTo>
                    <a:pt x="5731" y="740"/>
                    <a:pt x="5509" y="518"/>
                    <a:pt x="5250" y="296"/>
                  </a:cubicBezTo>
                  <a:cubicBezTo>
                    <a:pt x="4992" y="148"/>
                    <a:pt x="4770" y="0"/>
                    <a:pt x="4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4000825" y="3493950"/>
              <a:ext cx="430750" cy="128850"/>
            </a:xfrm>
            <a:custGeom>
              <a:avLst/>
              <a:gdLst/>
              <a:ahLst/>
              <a:cxnLst/>
              <a:rect l="l" t="t" r="r" b="b"/>
              <a:pathLst>
                <a:path w="17230" h="5154" extrusionOk="0">
                  <a:moveTo>
                    <a:pt x="13404" y="0"/>
                  </a:moveTo>
                  <a:cubicBezTo>
                    <a:pt x="12849" y="0"/>
                    <a:pt x="12093" y="101"/>
                    <a:pt x="11166" y="458"/>
                  </a:cubicBezTo>
                  <a:cubicBezTo>
                    <a:pt x="9022" y="1272"/>
                    <a:pt x="4770" y="2492"/>
                    <a:pt x="4142" y="2492"/>
                  </a:cubicBezTo>
                  <a:cubicBezTo>
                    <a:pt x="3550" y="2492"/>
                    <a:pt x="75" y="2788"/>
                    <a:pt x="75" y="2788"/>
                  </a:cubicBezTo>
                  <a:lnTo>
                    <a:pt x="1" y="5006"/>
                  </a:lnTo>
                  <a:cubicBezTo>
                    <a:pt x="1" y="5006"/>
                    <a:pt x="6853" y="5154"/>
                    <a:pt x="11695" y="5154"/>
                  </a:cubicBezTo>
                  <a:cubicBezTo>
                    <a:pt x="14115" y="5154"/>
                    <a:pt x="16034" y="5117"/>
                    <a:pt x="16342" y="5006"/>
                  </a:cubicBezTo>
                  <a:cubicBezTo>
                    <a:pt x="17229" y="4710"/>
                    <a:pt x="16933" y="1789"/>
                    <a:pt x="14493" y="163"/>
                  </a:cubicBezTo>
                  <a:cubicBezTo>
                    <a:pt x="14493" y="163"/>
                    <a:pt x="14111" y="0"/>
                    <a:pt x="13404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3992525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13753" y="629"/>
                  </a:moveTo>
                  <a:cubicBezTo>
                    <a:pt x="14086" y="629"/>
                    <a:pt x="14345" y="666"/>
                    <a:pt x="14493" y="703"/>
                  </a:cubicBezTo>
                  <a:cubicBezTo>
                    <a:pt x="14567" y="703"/>
                    <a:pt x="14641" y="740"/>
                    <a:pt x="14678" y="740"/>
                  </a:cubicBezTo>
                  <a:cubicBezTo>
                    <a:pt x="15417" y="1220"/>
                    <a:pt x="15971" y="1886"/>
                    <a:pt x="16304" y="2551"/>
                  </a:cubicBezTo>
                  <a:cubicBezTo>
                    <a:pt x="16674" y="3180"/>
                    <a:pt x="16822" y="3808"/>
                    <a:pt x="16822" y="4289"/>
                  </a:cubicBezTo>
                  <a:cubicBezTo>
                    <a:pt x="16822" y="4547"/>
                    <a:pt x="16785" y="4732"/>
                    <a:pt x="16711" y="4880"/>
                  </a:cubicBezTo>
                  <a:cubicBezTo>
                    <a:pt x="16674" y="4991"/>
                    <a:pt x="16600" y="5028"/>
                    <a:pt x="16563" y="5065"/>
                  </a:cubicBezTo>
                  <a:lnTo>
                    <a:pt x="16415" y="5065"/>
                  </a:lnTo>
                  <a:cubicBezTo>
                    <a:pt x="16156" y="5102"/>
                    <a:pt x="15565" y="5139"/>
                    <a:pt x="14788" y="5139"/>
                  </a:cubicBezTo>
                  <a:cubicBezTo>
                    <a:pt x="14049" y="5176"/>
                    <a:pt x="13088" y="5176"/>
                    <a:pt x="12016" y="5176"/>
                  </a:cubicBezTo>
                  <a:cubicBezTo>
                    <a:pt x="9613" y="5176"/>
                    <a:pt x="6692" y="5139"/>
                    <a:pt x="4363" y="5102"/>
                  </a:cubicBezTo>
                  <a:cubicBezTo>
                    <a:pt x="3180" y="5102"/>
                    <a:pt x="2181" y="5065"/>
                    <a:pt x="1479" y="5065"/>
                  </a:cubicBezTo>
                  <a:cubicBezTo>
                    <a:pt x="1119" y="5047"/>
                    <a:pt x="839" y="5038"/>
                    <a:pt x="645" y="5033"/>
                  </a:cubicBezTo>
                  <a:lnTo>
                    <a:pt x="645" y="5033"/>
                  </a:lnTo>
                  <a:lnTo>
                    <a:pt x="726" y="3377"/>
                  </a:lnTo>
                  <a:lnTo>
                    <a:pt x="726" y="3377"/>
                  </a:lnTo>
                  <a:cubicBezTo>
                    <a:pt x="1055" y="3349"/>
                    <a:pt x="1632" y="3301"/>
                    <a:pt x="2255" y="3254"/>
                  </a:cubicBezTo>
                  <a:cubicBezTo>
                    <a:pt x="3180" y="3180"/>
                    <a:pt x="4215" y="3106"/>
                    <a:pt x="4474" y="3106"/>
                  </a:cubicBezTo>
                  <a:cubicBezTo>
                    <a:pt x="4585" y="3106"/>
                    <a:pt x="4732" y="3106"/>
                    <a:pt x="4917" y="3069"/>
                  </a:cubicBezTo>
                  <a:cubicBezTo>
                    <a:pt x="6211" y="2810"/>
                    <a:pt x="9686" y="1775"/>
                    <a:pt x="11609" y="1072"/>
                  </a:cubicBezTo>
                  <a:cubicBezTo>
                    <a:pt x="12496" y="703"/>
                    <a:pt x="13236" y="629"/>
                    <a:pt x="13753" y="629"/>
                  </a:cubicBezTo>
                  <a:close/>
                  <a:moveTo>
                    <a:pt x="13753" y="0"/>
                  </a:moveTo>
                  <a:cubicBezTo>
                    <a:pt x="13162" y="0"/>
                    <a:pt x="12348" y="111"/>
                    <a:pt x="11387" y="481"/>
                  </a:cubicBezTo>
                  <a:cubicBezTo>
                    <a:pt x="10315" y="887"/>
                    <a:pt x="8725" y="1405"/>
                    <a:pt x="7320" y="1812"/>
                  </a:cubicBezTo>
                  <a:cubicBezTo>
                    <a:pt x="6618" y="1997"/>
                    <a:pt x="5952" y="2181"/>
                    <a:pt x="5472" y="2292"/>
                  </a:cubicBezTo>
                  <a:cubicBezTo>
                    <a:pt x="5213" y="2366"/>
                    <a:pt x="4991" y="2403"/>
                    <a:pt x="4806" y="2440"/>
                  </a:cubicBezTo>
                  <a:cubicBezTo>
                    <a:pt x="4622" y="2477"/>
                    <a:pt x="4511" y="2514"/>
                    <a:pt x="4474" y="2514"/>
                  </a:cubicBezTo>
                  <a:cubicBezTo>
                    <a:pt x="4141" y="2514"/>
                    <a:pt x="3143" y="2588"/>
                    <a:pt x="2181" y="2662"/>
                  </a:cubicBezTo>
                  <a:cubicBezTo>
                    <a:pt x="1257" y="2736"/>
                    <a:pt x="407" y="2810"/>
                    <a:pt x="407" y="2810"/>
                  </a:cubicBezTo>
                  <a:cubicBezTo>
                    <a:pt x="222" y="2810"/>
                    <a:pt x="111" y="2958"/>
                    <a:pt x="111" y="3106"/>
                  </a:cubicBezTo>
                  <a:lnTo>
                    <a:pt x="0" y="5324"/>
                  </a:lnTo>
                  <a:cubicBezTo>
                    <a:pt x="0" y="5398"/>
                    <a:pt x="37" y="5509"/>
                    <a:pt x="74" y="5546"/>
                  </a:cubicBezTo>
                  <a:cubicBezTo>
                    <a:pt x="148" y="5620"/>
                    <a:pt x="222" y="5657"/>
                    <a:pt x="296" y="5657"/>
                  </a:cubicBezTo>
                  <a:cubicBezTo>
                    <a:pt x="296" y="5657"/>
                    <a:pt x="7172" y="5768"/>
                    <a:pt x="12016" y="5768"/>
                  </a:cubicBezTo>
                  <a:lnTo>
                    <a:pt x="15121" y="5768"/>
                  </a:lnTo>
                  <a:cubicBezTo>
                    <a:pt x="15565" y="5731"/>
                    <a:pt x="15898" y="5731"/>
                    <a:pt x="16156" y="5731"/>
                  </a:cubicBezTo>
                  <a:cubicBezTo>
                    <a:pt x="16304" y="5694"/>
                    <a:pt x="16415" y="5694"/>
                    <a:pt x="16526" y="5694"/>
                  </a:cubicBezTo>
                  <a:cubicBezTo>
                    <a:pt x="16600" y="5657"/>
                    <a:pt x="16674" y="5657"/>
                    <a:pt x="16748" y="5620"/>
                  </a:cubicBezTo>
                  <a:cubicBezTo>
                    <a:pt x="17007" y="5546"/>
                    <a:pt x="17192" y="5361"/>
                    <a:pt x="17302" y="5102"/>
                  </a:cubicBezTo>
                  <a:cubicBezTo>
                    <a:pt x="17376" y="4880"/>
                    <a:pt x="17450" y="4621"/>
                    <a:pt x="17450" y="4289"/>
                  </a:cubicBezTo>
                  <a:cubicBezTo>
                    <a:pt x="17450" y="3697"/>
                    <a:pt x="17265" y="2958"/>
                    <a:pt x="16859" y="2255"/>
                  </a:cubicBezTo>
                  <a:cubicBezTo>
                    <a:pt x="16452" y="1516"/>
                    <a:pt x="15861" y="776"/>
                    <a:pt x="15010" y="222"/>
                  </a:cubicBezTo>
                  <a:lnTo>
                    <a:pt x="14936" y="185"/>
                  </a:lnTo>
                  <a:cubicBezTo>
                    <a:pt x="14936" y="185"/>
                    <a:pt x="14493" y="0"/>
                    <a:pt x="13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3898250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3143" y="1"/>
                  </a:moveTo>
                  <a:cubicBezTo>
                    <a:pt x="2183" y="1"/>
                    <a:pt x="143" y="3249"/>
                    <a:pt x="74" y="3525"/>
                  </a:cubicBezTo>
                  <a:cubicBezTo>
                    <a:pt x="0" y="3821"/>
                    <a:pt x="703" y="3969"/>
                    <a:pt x="703" y="3969"/>
                  </a:cubicBezTo>
                  <a:cubicBezTo>
                    <a:pt x="703" y="3969"/>
                    <a:pt x="2477" y="3599"/>
                    <a:pt x="2884" y="3525"/>
                  </a:cubicBezTo>
                  <a:cubicBezTo>
                    <a:pt x="2918" y="3519"/>
                    <a:pt x="2951" y="3516"/>
                    <a:pt x="2985" y="3516"/>
                  </a:cubicBezTo>
                  <a:cubicBezTo>
                    <a:pt x="3326" y="3516"/>
                    <a:pt x="3711" y="3821"/>
                    <a:pt x="4585" y="3821"/>
                  </a:cubicBezTo>
                  <a:lnTo>
                    <a:pt x="7320" y="3821"/>
                  </a:lnTo>
                  <a:lnTo>
                    <a:pt x="6840" y="2934"/>
                  </a:lnTo>
                  <a:cubicBezTo>
                    <a:pt x="6840" y="2934"/>
                    <a:pt x="4141" y="605"/>
                    <a:pt x="3328" y="50"/>
                  </a:cubicBezTo>
                  <a:cubicBezTo>
                    <a:pt x="3272" y="16"/>
                    <a:pt x="3210" y="1"/>
                    <a:pt x="3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3892700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3365" y="0"/>
                  </a:moveTo>
                  <a:cubicBezTo>
                    <a:pt x="3143" y="0"/>
                    <a:pt x="2958" y="74"/>
                    <a:pt x="2810" y="185"/>
                  </a:cubicBezTo>
                  <a:cubicBezTo>
                    <a:pt x="2477" y="370"/>
                    <a:pt x="2182" y="629"/>
                    <a:pt x="1886" y="999"/>
                  </a:cubicBezTo>
                  <a:cubicBezTo>
                    <a:pt x="1442" y="1479"/>
                    <a:pt x="999" y="2108"/>
                    <a:pt x="629" y="2625"/>
                  </a:cubicBezTo>
                  <a:cubicBezTo>
                    <a:pt x="481" y="2884"/>
                    <a:pt x="333" y="3106"/>
                    <a:pt x="222" y="3291"/>
                  </a:cubicBezTo>
                  <a:cubicBezTo>
                    <a:pt x="185" y="3402"/>
                    <a:pt x="111" y="3476"/>
                    <a:pt x="74" y="3550"/>
                  </a:cubicBezTo>
                  <a:cubicBezTo>
                    <a:pt x="37" y="3624"/>
                    <a:pt x="37" y="3660"/>
                    <a:pt x="0" y="3734"/>
                  </a:cubicBezTo>
                  <a:lnTo>
                    <a:pt x="0" y="3845"/>
                  </a:lnTo>
                  <a:cubicBezTo>
                    <a:pt x="0" y="4030"/>
                    <a:pt x="111" y="4178"/>
                    <a:pt x="185" y="4252"/>
                  </a:cubicBezTo>
                  <a:cubicBezTo>
                    <a:pt x="333" y="4400"/>
                    <a:pt x="481" y="4437"/>
                    <a:pt x="629" y="4474"/>
                  </a:cubicBezTo>
                  <a:cubicBezTo>
                    <a:pt x="740" y="4548"/>
                    <a:pt x="851" y="4548"/>
                    <a:pt x="851" y="4548"/>
                  </a:cubicBezTo>
                  <a:lnTo>
                    <a:pt x="962" y="4548"/>
                  </a:lnTo>
                  <a:cubicBezTo>
                    <a:pt x="962" y="4548"/>
                    <a:pt x="2773" y="4178"/>
                    <a:pt x="3143" y="4104"/>
                  </a:cubicBezTo>
                  <a:lnTo>
                    <a:pt x="3180" y="4104"/>
                  </a:lnTo>
                  <a:cubicBezTo>
                    <a:pt x="3254" y="4104"/>
                    <a:pt x="3439" y="4141"/>
                    <a:pt x="3697" y="4252"/>
                  </a:cubicBezTo>
                  <a:cubicBezTo>
                    <a:pt x="3993" y="4326"/>
                    <a:pt x="4326" y="4400"/>
                    <a:pt x="4807" y="4400"/>
                  </a:cubicBezTo>
                  <a:lnTo>
                    <a:pt x="7542" y="4400"/>
                  </a:lnTo>
                  <a:cubicBezTo>
                    <a:pt x="7690" y="4400"/>
                    <a:pt x="7838" y="4289"/>
                    <a:pt x="7838" y="4104"/>
                  </a:cubicBezTo>
                  <a:cubicBezTo>
                    <a:pt x="7838" y="3919"/>
                    <a:pt x="7690" y="3808"/>
                    <a:pt x="7542" y="3808"/>
                  </a:cubicBezTo>
                  <a:lnTo>
                    <a:pt x="4807" y="3808"/>
                  </a:lnTo>
                  <a:cubicBezTo>
                    <a:pt x="4400" y="3808"/>
                    <a:pt x="4141" y="3734"/>
                    <a:pt x="3882" y="3660"/>
                  </a:cubicBezTo>
                  <a:cubicBezTo>
                    <a:pt x="3660" y="3587"/>
                    <a:pt x="3476" y="3476"/>
                    <a:pt x="3180" y="3476"/>
                  </a:cubicBezTo>
                  <a:lnTo>
                    <a:pt x="3032" y="3513"/>
                  </a:lnTo>
                  <a:cubicBezTo>
                    <a:pt x="2699" y="3579"/>
                    <a:pt x="1198" y="3885"/>
                    <a:pt x="902" y="3946"/>
                  </a:cubicBezTo>
                  <a:lnTo>
                    <a:pt x="902" y="3946"/>
                  </a:lnTo>
                  <a:cubicBezTo>
                    <a:pt x="841" y="3930"/>
                    <a:pt x="754" y="3897"/>
                    <a:pt x="703" y="3845"/>
                  </a:cubicBezTo>
                  <a:lnTo>
                    <a:pt x="626" y="3820"/>
                  </a:lnTo>
                  <a:lnTo>
                    <a:pt x="626" y="3820"/>
                  </a:lnTo>
                  <a:cubicBezTo>
                    <a:pt x="645" y="3788"/>
                    <a:pt x="670" y="3747"/>
                    <a:pt x="703" y="3697"/>
                  </a:cubicBezTo>
                  <a:cubicBezTo>
                    <a:pt x="925" y="3291"/>
                    <a:pt x="1442" y="2477"/>
                    <a:pt x="1997" y="1775"/>
                  </a:cubicBezTo>
                  <a:cubicBezTo>
                    <a:pt x="2293" y="1442"/>
                    <a:pt x="2588" y="1146"/>
                    <a:pt x="2810" y="925"/>
                  </a:cubicBezTo>
                  <a:cubicBezTo>
                    <a:pt x="2958" y="814"/>
                    <a:pt x="3069" y="703"/>
                    <a:pt x="3180" y="666"/>
                  </a:cubicBezTo>
                  <a:cubicBezTo>
                    <a:pt x="3254" y="629"/>
                    <a:pt x="3328" y="592"/>
                    <a:pt x="3365" y="592"/>
                  </a:cubicBezTo>
                  <a:cubicBezTo>
                    <a:pt x="3771" y="851"/>
                    <a:pt x="4659" y="1553"/>
                    <a:pt x="5435" y="2219"/>
                  </a:cubicBezTo>
                  <a:cubicBezTo>
                    <a:pt x="5805" y="2514"/>
                    <a:pt x="6174" y="2847"/>
                    <a:pt x="6433" y="3069"/>
                  </a:cubicBezTo>
                  <a:cubicBezTo>
                    <a:pt x="6692" y="3291"/>
                    <a:pt x="6877" y="3439"/>
                    <a:pt x="6877" y="3439"/>
                  </a:cubicBezTo>
                  <a:cubicBezTo>
                    <a:pt x="6928" y="3490"/>
                    <a:pt x="7004" y="3518"/>
                    <a:pt x="7081" y="3518"/>
                  </a:cubicBezTo>
                  <a:cubicBezTo>
                    <a:pt x="7170" y="3518"/>
                    <a:pt x="7261" y="3481"/>
                    <a:pt x="7321" y="3402"/>
                  </a:cubicBezTo>
                  <a:cubicBezTo>
                    <a:pt x="7431" y="3291"/>
                    <a:pt x="7394" y="3069"/>
                    <a:pt x="7284" y="2958"/>
                  </a:cubicBezTo>
                  <a:cubicBezTo>
                    <a:pt x="7284" y="2958"/>
                    <a:pt x="6581" y="2403"/>
                    <a:pt x="5805" y="1738"/>
                  </a:cubicBezTo>
                  <a:cubicBezTo>
                    <a:pt x="5028" y="1073"/>
                    <a:pt x="4141" y="370"/>
                    <a:pt x="3697" y="74"/>
                  </a:cubicBezTo>
                  <a:cubicBezTo>
                    <a:pt x="3587" y="0"/>
                    <a:pt x="3476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3581225" y="3885275"/>
              <a:ext cx="489875" cy="212600"/>
            </a:xfrm>
            <a:custGeom>
              <a:avLst/>
              <a:gdLst/>
              <a:ahLst/>
              <a:cxnLst/>
              <a:rect l="l" t="t" r="r" b="b"/>
              <a:pathLst>
                <a:path w="19595" h="8504" extrusionOk="0">
                  <a:moveTo>
                    <a:pt x="0" y="0"/>
                  </a:moveTo>
                  <a:lnTo>
                    <a:pt x="0" y="8504"/>
                  </a:lnTo>
                  <a:lnTo>
                    <a:pt x="19595" y="8504"/>
                  </a:lnTo>
                  <a:lnTo>
                    <a:pt x="195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3573825" y="3876950"/>
              <a:ext cx="504675" cy="228325"/>
            </a:xfrm>
            <a:custGeom>
              <a:avLst/>
              <a:gdLst/>
              <a:ahLst/>
              <a:cxnLst/>
              <a:rect l="l" t="t" r="r" b="b"/>
              <a:pathLst>
                <a:path w="20187" h="9133" extrusionOk="0">
                  <a:moveTo>
                    <a:pt x="19558" y="629"/>
                  </a:moveTo>
                  <a:lnTo>
                    <a:pt x="19558" y="8504"/>
                  </a:lnTo>
                  <a:lnTo>
                    <a:pt x="592" y="8504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37" y="149"/>
                    <a:pt x="1" y="223"/>
                    <a:pt x="1" y="333"/>
                  </a:cubicBezTo>
                  <a:lnTo>
                    <a:pt x="1" y="8837"/>
                  </a:lnTo>
                  <a:cubicBezTo>
                    <a:pt x="1" y="8911"/>
                    <a:pt x="37" y="8985"/>
                    <a:pt x="74" y="9022"/>
                  </a:cubicBezTo>
                  <a:cubicBezTo>
                    <a:pt x="148" y="9095"/>
                    <a:pt x="222" y="9132"/>
                    <a:pt x="296" y="9132"/>
                  </a:cubicBezTo>
                  <a:lnTo>
                    <a:pt x="19891" y="9132"/>
                  </a:lnTo>
                  <a:cubicBezTo>
                    <a:pt x="19965" y="9132"/>
                    <a:pt x="20039" y="9095"/>
                    <a:pt x="20113" y="9022"/>
                  </a:cubicBezTo>
                  <a:cubicBezTo>
                    <a:pt x="20149" y="8985"/>
                    <a:pt x="20186" y="8911"/>
                    <a:pt x="20186" y="8837"/>
                  </a:cubicBezTo>
                  <a:lnTo>
                    <a:pt x="20186" y="333"/>
                  </a:lnTo>
                  <a:cubicBezTo>
                    <a:pt x="20186" y="223"/>
                    <a:pt x="20149" y="149"/>
                    <a:pt x="20113" y="112"/>
                  </a:cubicBezTo>
                  <a:cubicBezTo>
                    <a:pt x="20039" y="38"/>
                    <a:pt x="19965" y="1"/>
                    <a:pt x="19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3618200" y="3864350"/>
              <a:ext cx="183950" cy="157000"/>
            </a:xfrm>
            <a:custGeom>
              <a:avLst/>
              <a:gdLst/>
              <a:ahLst/>
              <a:cxnLst/>
              <a:rect l="l" t="t" r="r" b="b"/>
              <a:pathLst>
                <a:path w="7358" h="6280" extrusionOk="0">
                  <a:moveTo>
                    <a:pt x="306" y="1"/>
                  </a:moveTo>
                  <a:cubicBezTo>
                    <a:pt x="185" y="1"/>
                    <a:pt x="66" y="93"/>
                    <a:pt x="37" y="209"/>
                  </a:cubicBezTo>
                  <a:cubicBezTo>
                    <a:pt x="0" y="394"/>
                    <a:pt x="74" y="542"/>
                    <a:pt x="259" y="616"/>
                  </a:cubicBezTo>
                  <a:lnTo>
                    <a:pt x="296" y="616"/>
                  </a:lnTo>
                  <a:cubicBezTo>
                    <a:pt x="592" y="690"/>
                    <a:pt x="1997" y="1133"/>
                    <a:pt x="3401" y="2021"/>
                  </a:cubicBezTo>
                  <a:cubicBezTo>
                    <a:pt x="4843" y="2908"/>
                    <a:pt x="6285" y="4239"/>
                    <a:pt x="6729" y="6050"/>
                  </a:cubicBezTo>
                  <a:cubicBezTo>
                    <a:pt x="6761" y="6179"/>
                    <a:pt x="6905" y="6279"/>
                    <a:pt x="7039" y="6279"/>
                  </a:cubicBezTo>
                  <a:cubicBezTo>
                    <a:pt x="7059" y="6279"/>
                    <a:pt x="7079" y="6277"/>
                    <a:pt x="7098" y="6272"/>
                  </a:cubicBezTo>
                  <a:cubicBezTo>
                    <a:pt x="7283" y="6235"/>
                    <a:pt x="7357" y="6050"/>
                    <a:pt x="7320" y="5902"/>
                  </a:cubicBezTo>
                  <a:cubicBezTo>
                    <a:pt x="6766" y="3721"/>
                    <a:pt x="5028" y="2242"/>
                    <a:pt x="3438" y="1318"/>
                  </a:cubicBezTo>
                  <a:cubicBezTo>
                    <a:pt x="1849" y="394"/>
                    <a:pt x="407" y="24"/>
                    <a:pt x="407" y="24"/>
                  </a:cubicBezTo>
                  <a:cubicBezTo>
                    <a:pt x="374" y="8"/>
                    <a:pt x="34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3875125" y="3876950"/>
              <a:ext cx="171025" cy="137975"/>
            </a:xfrm>
            <a:custGeom>
              <a:avLst/>
              <a:gdLst/>
              <a:ahLst/>
              <a:cxnLst/>
              <a:rect l="l" t="t" r="r" b="b"/>
              <a:pathLst>
                <a:path w="6841" h="5519" extrusionOk="0">
                  <a:moveTo>
                    <a:pt x="6434" y="1"/>
                  </a:moveTo>
                  <a:cubicBezTo>
                    <a:pt x="6064" y="1"/>
                    <a:pt x="4844" y="75"/>
                    <a:pt x="3513" y="740"/>
                  </a:cubicBezTo>
                  <a:cubicBezTo>
                    <a:pt x="2182" y="1406"/>
                    <a:pt x="777" y="2700"/>
                    <a:pt x="75" y="5140"/>
                  </a:cubicBezTo>
                  <a:cubicBezTo>
                    <a:pt x="1" y="5288"/>
                    <a:pt x="112" y="5472"/>
                    <a:pt x="260" y="5509"/>
                  </a:cubicBezTo>
                  <a:cubicBezTo>
                    <a:pt x="291" y="5516"/>
                    <a:pt x="320" y="5519"/>
                    <a:pt x="349" y="5519"/>
                  </a:cubicBezTo>
                  <a:cubicBezTo>
                    <a:pt x="492" y="5519"/>
                    <a:pt x="605" y="5442"/>
                    <a:pt x="666" y="5288"/>
                  </a:cubicBezTo>
                  <a:cubicBezTo>
                    <a:pt x="1332" y="3032"/>
                    <a:pt x="2589" y="1886"/>
                    <a:pt x="3809" y="1295"/>
                  </a:cubicBezTo>
                  <a:cubicBezTo>
                    <a:pt x="4992" y="666"/>
                    <a:pt x="6101" y="629"/>
                    <a:pt x="6434" y="629"/>
                  </a:cubicBezTo>
                  <a:lnTo>
                    <a:pt x="6508" y="629"/>
                  </a:lnTo>
                  <a:cubicBezTo>
                    <a:pt x="6693" y="629"/>
                    <a:pt x="6840" y="518"/>
                    <a:pt x="6840" y="333"/>
                  </a:cubicBezTo>
                  <a:cubicBezTo>
                    <a:pt x="6840" y="149"/>
                    <a:pt x="6730" y="1"/>
                    <a:pt x="6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3388050" y="3841775"/>
              <a:ext cx="297625" cy="1110125"/>
            </a:xfrm>
            <a:custGeom>
              <a:avLst/>
              <a:gdLst/>
              <a:ahLst/>
              <a:cxnLst/>
              <a:rect l="l" t="t" r="r" b="b"/>
              <a:pathLst>
                <a:path w="11905" h="44405" extrusionOk="0">
                  <a:moveTo>
                    <a:pt x="5814" y="0"/>
                  </a:moveTo>
                  <a:cubicBezTo>
                    <a:pt x="5175" y="0"/>
                    <a:pt x="4518" y="122"/>
                    <a:pt x="3845" y="446"/>
                  </a:cubicBezTo>
                  <a:cubicBezTo>
                    <a:pt x="0" y="2221"/>
                    <a:pt x="3771" y="44405"/>
                    <a:pt x="3771" y="44405"/>
                  </a:cubicBezTo>
                  <a:lnTo>
                    <a:pt x="6877" y="44405"/>
                  </a:lnTo>
                  <a:cubicBezTo>
                    <a:pt x="6877" y="44405"/>
                    <a:pt x="10907" y="19486"/>
                    <a:pt x="11720" y="6621"/>
                  </a:cubicBezTo>
                  <a:cubicBezTo>
                    <a:pt x="11905" y="3478"/>
                    <a:pt x="9835" y="594"/>
                    <a:pt x="6729" y="77"/>
                  </a:cubicBezTo>
                  <a:cubicBezTo>
                    <a:pt x="6428" y="29"/>
                    <a:pt x="6123" y="0"/>
                    <a:pt x="5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3433325" y="3834450"/>
              <a:ext cx="256050" cy="1124850"/>
            </a:xfrm>
            <a:custGeom>
              <a:avLst/>
              <a:gdLst/>
              <a:ahLst/>
              <a:cxnLst/>
              <a:rect l="l" t="t" r="r" b="b"/>
              <a:pathLst>
                <a:path w="10242" h="44994" extrusionOk="0">
                  <a:moveTo>
                    <a:pt x="4031" y="592"/>
                  </a:moveTo>
                  <a:cubicBezTo>
                    <a:pt x="4327" y="592"/>
                    <a:pt x="4585" y="629"/>
                    <a:pt x="4881" y="666"/>
                  </a:cubicBezTo>
                  <a:cubicBezTo>
                    <a:pt x="7654" y="1146"/>
                    <a:pt x="9613" y="3697"/>
                    <a:pt x="9613" y="6507"/>
                  </a:cubicBezTo>
                  <a:cubicBezTo>
                    <a:pt x="9613" y="6618"/>
                    <a:pt x="9613" y="6766"/>
                    <a:pt x="9613" y="6877"/>
                  </a:cubicBezTo>
                  <a:cubicBezTo>
                    <a:pt x="9207" y="13310"/>
                    <a:pt x="7987" y="22737"/>
                    <a:pt x="6878" y="30575"/>
                  </a:cubicBezTo>
                  <a:cubicBezTo>
                    <a:pt x="6323" y="34494"/>
                    <a:pt x="5768" y="38006"/>
                    <a:pt x="5399" y="40557"/>
                  </a:cubicBezTo>
                  <a:cubicBezTo>
                    <a:pt x="5214" y="41814"/>
                    <a:pt x="5029" y="42849"/>
                    <a:pt x="4918" y="43552"/>
                  </a:cubicBezTo>
                  <a:cubicBezTo>
                    <a:pt x="4859" y="43923"/>
                    <a:pt x="4811" y="44212"/>
                    <a:pt x="4779" y="44402"/>
                  </a:cubicBezTo>
                  <a:lnTo>
                    <a:pt x="2244" y="44402"/>
                  </a:lnTo>
                  <a:cubicBezTo>
                    <a:pt x="2234" y="44266"/>
                    <a:pt x="2215" y="44079"/>
                    <a:pt x="2182" y="43847"/>
                  </a:cubicBezTo>
                  <a:cubicBezTo>
                    <a:pt x="1886" y="40150"/>
                    <a:pt x="629" y="24623"/>
                    <a:pt x="629" y="13236"/>
                  </a:cubicBezTo>
                  <a:cubicBezTo>
                    <a:pt x="629" y="9908"/>
                    <a:pt x="740" y="6951"/>
                    <a:pt x="999" y="4769"/>
                  </a:cubicBezTo>
                  <a:cubicBezTo>
                    <a:pt x="1147" y="3660"/>
                    <a:pt x="1295" y="2736"/>
                    <a:pt x="1517" y="2107"/>
                  </a:cubicBezTo>
                  <a:cubicBezTo>
                    <a:pt x="1628" y="1775"/>
                    <a:pt x="1739" y="1516"/>
                    <a:pt x="1850" y="1331"/>
                  </a:cubicBezTo>
                  <a:cubicBezTo>
                    <a:pt x="1960" y="1146"/>
                    <a:pt x="2108" y="1035"/>
                    <a:pt x="2182" y="998"/>
                  </a:cubicBezTo>
                  <a:cubicBezTo>
                    <a:pt x="2811" y="702"/>
                    <a:pt x="3402" y="592"/>
                    <a:pt x="4031" y="592"/>
                  </a:cubicBezTo>
                  <a:close/>
                  <a:moveTo>
                    <a:pt x="4031" y="0"/>
                  </a:moveTo>
                  <a:cubicBezTo>
                    <a:pt x="3328" y="0"/>
                    <a:pt x="2626" y="111"/>
                    <a:pt x="1923" y="444"/>
                  </a:cubicBezTo>
                  <a:cubicBezTo>
                    <a:pt x="1702" y="555"/>
                    <a:pt x="1517" y="739"/>
                    <a:pt x="1332" y="998"/>
                  </a:cubicBezTo>
                  <a:cubicBezTo>
                    <a:pt x="1073" y="1442"/>
                    <a:pt x="851" y="2033"/>
                    <a:pt x="703" y="2810"/>
                  </a:cubicBezTo>
                  <a:cubicBezTo>
                    <a:pt x="186" y="5102"/>
                    <a:pt x="1" y="8873"/>
                    <a:pt x="1" y="13236"/>
                  </a:cubicBezTo>
                  <a:cubicBezTo>
                    <a:pt x="1" y="26286"/>
                    <a:pt x="1665" y="44735"/>
                    <a:pt x="1665" y="44735"/>
                  </a:cubicBezTo>
                  <a:cubicBezTo>
                    <a:pt x="1665" y="44882"/>
                    <a:pt x="1813" y="44993"/>
                    <a:pt x="1960" y="44993"/>
                  </a:cubicBezTo>
                  <a:lnTo>
                    <a:pt x="5066" y="44993"/>
                  </a:lnTo>
                  <a:cubicBezTo>
                    <a:pt x="5214" y="44993"/>
                    <a:pt x="5325" y="44882"/>
                    <a:pt x="5362" y="44735"/>
                  </a:cubicBezTo>
                  <a:cubicBezTo>
                    <a:pt x="5362" y="44735"/>
                    <a:pt x="9392" y="19816"/>
                    <a:pt x="10205" y="6914"/>
                  </a:cubicBezTo>
                  <a:cubicBezTo>
                    <a:pt x="10242" y="6766"/>
                    <a:pt x="10242" y="6655"/>
                    <a:pt x="10242" y="6507"/>
                  </a:cubicBezTo>
                  <a:cubicBezTo>
                    <a:pt x="10242" y="3401"/>
                    <a:pt x="8098" y="592"/>
                    <a:pt x="4992" y="74"/>
                  </a:cubicBezTo>
                  <a:cubicBezTo>
                    <a:pt x="4659" y="0"/>
                    <a:pt x="4364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3374175" y="4889025"/>
              <a:ext cx="198750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3994" y="1"/>
                  </a:moveTo>
                  <a:lnTo>
                    <a:pt x="3069" y="3920"/>
                  </a:lnTo>
                  <a:lnTo>
                    <a:pt x="1" y="5879"/>
                  </a:lnTo>
                  <a:lnTo>
                    <a:pt x="7839" y="5879"/>
                  </a:lnTo>
                  <a:lnTo>
                    <a:pt x="7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336587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7986" y="592"/>
                  </a:moveTo>
                  <a:lnTo>
                    <a:pt x="7875" y="5842"/>
                  </a:lnTo>
                  <a:lnTo>
                    <a:pt x="1405" y="5842"/>
                  </a:lnTo>
                  <a:lnTo>
                    <a:pt x="3586" y="4474"/>
                  </a:lnTo>
                  <a:cubicBezTo>
                    <a:pt x="3623" y="4437"/>
                    <a:pt x="3697" y="4363"/>
                    <a:pt x="3697" y="4289"/>
                  </a:cubicBezTo>
                  <a:lnTo>
                    <a:pt x="4569" y="592"/>
                  </a:lnTo>
                  <a:close/>
                  <a:moveTo>
                    <a:pt x="4326" y="1"/>
                  </a:moveTo>
                  <a:cubicBezTo>
                    <a:pt x="4178" y="1"/>
                    <a:pt x="4067" y="75"/>
                    <a:pt x="4030" y="223"/>
                  </a:cubicBezTo>
                  <a:lnTo>
                    <a:pt x="3143" y="4031"/>
                  </a:lnTo>
                  <a:lnTo>
                    <a:pt x="148" y="5916"/>
                  </a:lnTo>
                  <a:cubicBezTo>
                    <a:pt x="37" y="5990"/>
                    <a:pt x="0" y="6138"/>
                    <a:pt x="37" y="6249"/>
                  </a:cubicBezTo>
                  <a:cubicBezTo>
                    <a:pt x="74" y="6397"/>
                    <a:pt x="185" y="6471"/>
                    <a:pt x="333" y="6471"/>
                  </a:cubicBezTo>
                  <a:lnTo>
                    <a:pt x="8171" y="6471"/>
                  </a:lnTo>
                  <a:cubicBezTo>
                    <a:pt x="8319" y="6471"/>
                    <a:pt x="8466" y="6323"/>
                    <a:pt x="8466" y="6175"/>
                  </a:cubicBezTo>
                  <a:lnTo>
                    <a:pt x="8614" y="297"/>
                  </a:lnTo>
                  <a:cubicBezTo>
                    <a:pt x="8614" y="223"/>
                    <a:pt x="8577" y="149"/>
                    <a:pt x="8503" y="75"/>
                  </a:cubicBezTo>
                  <a:cubicBezTo>
                    <a:pt x="8466" y="38"/>
                    <a:pt x="8355" y="1"/>
                    <a:pt x="8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345090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868" y="1"/>
                  </a:moveTo>
                  <a:cubicBezTo>
                    <a:pt x="871" y="1"/>
                    <a:pt x="0" y="560"/>
                    <a:pt x="0" y="560"/>
                  </a:cubicBezTo>
                  <a:lnTo>
                    <a:pt x="3365" y="560"/>
                  </a:lnTo>
                  <a:cubicBezTo>
                    <a:pt x="2896" y="141"/>
                    <a:pt x="2367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344257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2219" y="0"/>
                  </a:moveTo>
                  <a:cubicBezTo>
                    <a:pt x="1110" y="37"/>
                    <a:pt x="186" y="629"/>
                    <a:pt x="186" y="629"/>
                  </a:cubicBezTo>
                  <a:cubicBezTo>
                    <a:pt x="38" y="703"/>
                    <a:pt x="1" y="888"/>
                    <a:pt x="75" y="1035"/>
                  </a:cubicBezTo>
                  <a:cubicBezTo>
                    <a:pt x="149" y="1134"/>
                    <a:pt x="255" y="1183"/>
                    <a:pt x="362" y="1183"/>
                  </a:cubicBezTo>
                  <a:cubicBezTo>
                    <a:pt x="416" y="1183"/>
                    <a:pt x="469" y="1171"/>
                    <a:pt x="518" y="1146"/>
                  </a:cubicBezTo>
                  <a:cubicBezTo>
                    <a:pt x="592" y="1072"/>
                    <a:pt x="1369" y="629"/>
                    <a:pt x="2219" y="629"/>
                  </a:cubicBezTo>
                  <a:cubicBezTo>
                    <a:pt x="2626" y="629"/>
                    <a:pt x="3069" y="740"/>
                    <a:pt x="3476" y="1109"/>
                  </a:cubicBezTo>
                  <a:cubicBezTo>
                    <a:pt x="3545" y="1161"/>
                    <a:pt x="3621" y="1188"/>
                    <a:pt x="3695" y="1188"/>
                  </a:cubicBezTo>
                  <a:cubicBezTo>
                    <a:pt x="3779" y="1188"/>
                    <a:pt x="3860" y="1152"/>
                    <a:pt x="3920" y="1072"/>
                  </a:cubicBezTo>
                  <a:cubicBezTo>
                    <a:pt x="4030" y="961"/>
                    <a:pt x="4030" y="777"/>
                    <a:pt x="3883" y="666"/>
                  </a:cubicBezTo>
                  <a:cubicBezTo>
                    <a:pt x="3365" y="185"/>
                    <a:pt x="2737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3998975" y="3841775"/>
              <a:ext cx="297650" cy="1110125"/>
            </a:xfrm>
            <a:custGeom>
              <a:avLst/>
              <a:gdLst/>
              <a:ahLst/>
              <a:cxnLst/>
              <a:rect l="l" t="t" r="r" b="b"/>
              <a:pathLst>
                <a:path w="11906" h="44405" extrusionOk="0">
                  <a:moveTo>
                    <a:pt x="6079" y="0"/>
                  </a:moveTo>
                  <a:cubicBezTo>
                    <a:pt x="5766" y="0"/>
                    <a:pt x="5453" y="29"/>
                    <a:pt x="5140" y="77"/>
                  </a:cubicBezTo>
                  <a:cubicBezTo>
                    <a:pt x="2071" y="594"/>
                    <a:pt x="1" y="3478"/>
                    <a:pt x="186" y="6621"/>
                  </a:cubicBezTo>
                  <a:cubicBezTo>
                    <a:pt x="999" y="19486"/>
                    <a:pt x="5029" y="44405"/>
                    <a:pt x="5029" y="44405"/>
                  </a:cubicBezTo>
                  <a:lnTo>
                    <a:pt x="8135" y="44405"/>
                  </a:lnTo>
                  <a:cubicBezTo>
                    <a:pt x="8135" y="44405"/>
                    <a:pt x="11906" y="2221"/>
                    <a:pt x="8024" y="446"/>
                  </a:cubicBezTo>
                  <a:cubicBezTo>
                    <a:pt x="7375" y="122"/>
                    <a:pt x="6727" y="0"/>
                    <a:pt x="6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3995300" y="3834450"/>
              <a:ext cx="256025" cy="1124850"/>
            </a:xfrm>
            <a:custGeom>
              <a:avLst/>
              <a:gdLst/>
              <a:ahLst/>
              <a:cxnLst/>
              <a:rect l="l" t="t" r="r" b="b"/>
              <a:pathLst>
                <a:path w="10241" h="44994" extrusionOk="0">
                  <a:moveTo>
                    <a:pt x="6211" y="592"/>
                  </a:moveTo>
                  <a:cubicBezTo>
                    <a:pt x="6803" y="592"/>
                    <a:pt x="7431" y="702"/>
                    <a:pt x="8060" y="998"/>
                  </a:cubicBezTo>
                  <a:cubicBezTo>
                    <a:pt x="8134" y="1035"/>
                    <a:pt x="8245" y="1146"/>
                    <a:pt x="8355" y="1331"/>
                  </a:cubicBezTo>
                  <a:cubicBezTo>
                    <a:pt x="8577" y="1664"/>
                    <a:pt x="8762" y="2218"/>
                    <a:pt x="8947" y="2921"/>
                  </a:cubicBezTo>
                  <a:cubicBezTo>
                    <a:pt x="9428" y="5139"/>
                    <a:pt x="9612" y="8873"/>
                    <a:pt x="9612" y="13236"/>
                  </a:cubicBezTo>
                  <a:cubicBezTo>
                    <a:pt x="9612" y="19742"/>
                    <a:pt x="9206" y="27580"/>
                    <a:pt x="8799" y="33828"/>
                  </a:cubicBezTo>
                  <a:cubicBezTo>
                    <a:pt x="8577" y="36934"/>
                    <a:pt x="8392" y="39670"/>
                    <a:pt x="8208" y="41592"/>
                  </a:cubicBezTo>
                  <a:cubicBezTo>
                    <a:pt x="8134" y="42553"/>
                    <a:pt x="8097" y="43330"/>
                    <a:pt x="8023" y="43847"/>
                  </a:cubicBezTo>
                  <a:cubicBezTo>
                    <a:pt x="8006" y="44079"/>
                    <a:pt x="7990" y="44266"/>
                    <a:pt x="7976" y="44402"/>
                  </a:cubicBezTo>
                  <a:lnTo>
                    <a:pt x="5443" y="44402"/>
                  </a:lnTo>
                  <a:cubicBezTo>
                    <a:pt x="5421" y="44212"/>
                    <a:pt x="5383" y="43923"/>
                    <a:pt x="5324" y="43552"/>
                  </a:cubicBezTo>
                  <a:cubicBezTo>
                    <a:pt x="4511" y="38597"/>
                    <a:pt x="1331" y="18116"/>
                    <a:pt x="629" y="6877"/>
                  </a:cubicBezTo>
                  <a:cubicBezTo>
                    <a:pt x="629" y="6766"/>
                    <a:pt x="629" y="6618"/>
                    <a:pt x="629" y="6507"/>
                  </a:cubicBezTo>
                  <a:cubicBezTo>
                    <a:pt x="629" y="3697"/>
                    <a:pt x="2588" y="1146"/>
                    <a:pt x="5361" y="666"/>
                  </a:cubicBezTo>
                  <a:cubicBezTo>
                    <a:pt x="5620" y="629"/>
                    <a:pt x="5915" y="592"/>
                    <a:pt x="6211" y="592"/>
                  </a:cubicBezTo>
                  <a:close/>
                  <a:moveTo>
                    <a:pt x="6211" y="0"/>
                  </a:moveTo>
                  <a:cubicBezTo>
                    <a:pt x="5878" y="0"/>
                    <a:pt x="5546" y="0"/>
                    <a:pt x="5250" y="74"/>
                  </a:cubicBezTo>
                  <a:cubicBezTo>
                    <a:pt x="2144" y="592"/>
                    <a:pt x="0" y="3401"/>
                    <a:pt x="0" y="6507"/>
                  </a:cubicBezTo>
                  <a:cubicBezTo>
                    <a:pt x="0" y="6655"/>
                    <a:pt x="0" y="6766"/>
                    <a:pt x="37" y="6914"/>
                  </a:cubicBezTo>
                  <a:cubicBezTo>
                    <a:pt x="813" y="19816"/>
                    <a:pt x="4880" y="44735"/>
                    <a:pt x="4880" y="44735"/>
                  </a:cubicBezTo>
                  <a:cubicBezTo>
                    <a:pt x="4917" y="44882"/>
                    <a:pt x="5028" y="44993"/>
                    <a:pt x="5176" y="44993"/>
                  </a:cubicBezTo>
                  <a:lnTo>
                    <a:pt x="8282" y="44993"/>
                  </a:lnTo>
                  <a:cubicBezTo>
                    <a:pt x="8429" y="44993"/>
                    <a:pt x="8577" y="44882"/>
                    <a:pt x="8577" y="44735"/>
                  </a:cubicBezTo>
                  <a:cubicBezTo>
                    <a:pt x="8577" y="44735"/>
                    <a:pt x="10241" y="26286"/>
                    <a:pt x="10241" y="13236"/>
                  </a:cubicBezTo>
                  <a:cubicBezTo>
                    <a:pt x="10241" y="9908"/>
                    <a:pt x="10130" y="6914"/>
                    <a:pt x="9834" y="4695"/>
                  </a:cubicBezTo>
                  <a:cubicBezTo>
                    <a:pt x="9723" y="3549"/>
                    <a:pt x="9539" y="2625"/>
                    <a:pt x="9317" y="1923"/>
                  </a:cubicBezTo>
                  <a:cubicBezTo>
                    <a:pt x="9169" y="1553"/>
                    <a:pt x="9058" y="1257"/>
                    <a:pt x="8910" y="998"/>
                  </a:cubicBezTo>
                  <a:cubicBezTo>
                    <a:pt x="8725" y="739"/>
                    <a:pt x="8540" y="555"/>
                    <a:pt x="8318" y="444"/>
                  </a:cubicBezTo>
                  <a:cubicBezTo>
                    <a:pt x="7616" y="111"/>
                    <a:pt x="6877" y="0"/>
                    <a:pt x="6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4111750" y="4889025"/>
              <a:ext cx="198750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0" y="1"/>
                  </a:moveTo>
                  <a:lnTo>
                    <a:pt x="111" y="5879"/>
                  </a:lnTo>
                  <a:lnTo>
                    <a:pt x="7949" y="5879"/>
                  </a:lnTo>
                  <a:lnTo>
                    <a:pt x="4881" y="3920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410342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4046" y="592"/>
                  </a:moveTo>
                  <a:lnTo>
                    <a:pt x="4918" y="4289"/>
                  </a:lnTo>
                  <a:cubicBezTo>
                    <a:pt x="4918" y="4363"/>
                    <a:pt x="4955" y="4437"/>
                    <a:pt x="5029" y="4474"/>
                  </a:cubicBezTo>
                  <a:lnTo>
                    <a:pt x="7210" y="5842"/>
                  </a:lnTo>
                  <a:lnTo>
                    <a:pt x="740" y="5842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9" y="38"/>
                    <a:pt x="112" y="75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49" y="6175"/>
                  </a:lnTo>
                  <a:cubicBezTo>
                    <a:pt x="149" y="6323"/>
                    <a:pt x="296" y="6471"/>
                    <a:pt x="444" y="6471"/>
                  </a:cubicBezTo>
                  <a:lnTo>
                    <a:pt x="8282" y="6471"/>
                  </a:lnTo>
                  <a:cubicBezTo>
                    <a:pt x="8430" y="6471"/>
                    <a:pt x="8541" y="6397"/>
                    <a:pt x="8578" y="6249"/>
                  </a:cubicBezTo>
                  <a:cubicBezTo>
                    <a:pt x="8615" y="6138"/>
                    <a:pt x="8541" y="5990"/>
                    <a:pt x="8430" y="5916"/>
                  </a:cubicBezTo>
                  <a:lnTo>
                    <a:pt x="5472" y="4031"/>
                  </a:lnTo>
                  <a:lnTo>
                    <a:pt x="4585" y="223"/>
                  </a:lnTo>
                  <a:cubicBezTo>
                    <a:pt x="4548" y="75"/>
                    <a:pt x="4437" y="1"/>
                    <a:pt x="4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414965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497" y="1"/>
                  </a:moveTo>
                  <a:cubicBezTo>
                    <a:pt x="998" y="1"/>
                    <a:pt x="468" y="141"/>
                    <a:pt x="0" y="560"/>
                  </a:cubicBezTo>
                  <a:lnTo>
                    <a:pt x="3365" y="560"/>
                  </a:lnTo>
                  <a:cubicBezTo>
                    <a:pt x="3365" y="560"/>
                    <a:pt x="2494" y="1"/>
                    <a:pt x="1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414132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1812" y="0"/>
                  </a:moveTo>
                  <a:cubicBezTo>
                    <a:pt x="1257" y="0"/>
                    <a:pt x="666" y="185"/>
                    <a:pt x="111" y="666"/>
                  </a:cubicBezTo>
                  <a:cubicBezTo>
                    <a:pt x="0" y="777"/>
                    <a:pt x="0" y="961"/>
                    <a:pt x="111" y="1072"/>
                  </a:cubicBezTo>
                  <a:cubicBezTo>
                    <a:pt x="171" y="1152"/>
                    <a:pt x="251" y="1188"/>
                    <a:pt x="331" y="1188"/>
                  </a:cubicBezTo>
                  <a:cubicBezTo>
                    <a:pt x="399" y="1188"/>
                    <a:pt x="467" y="1161"/>
                    <a:pt x="518" y="1109"/>
                  </a:cubicBezTo>
                  <a:cubicBezTo>
                    <a:pt x="925" y="740"/>
                    <a:pt x="1368" y="629"/>
                    <a:pt x="1812" y="629"/>
                  </a:cubicBezTo>
                  <a:cubicBezTo>
                    <a:pt x="2256" y="629"/>
                    <a:pt x="2699" y="740"/>
                    <a:pt x="2995" y="888"/>
                  </a:cubicBezTo>
                  <a:cubicBezTo>
                    <a:pt x="3180" y="961"/>
                    <a:pt x="3291" y="998"/>
                    <a:pt x="3402" y="1072"/>
                  </a:cubicBezTo>
                  <a:lnTo>
                    <a:pt x="3476" y="1109"/>
                  </a:lnTo>
                  <a:lnTo>
                    <a:pt x="3513" y="1146"/>
                  </a:lnTo>
                  <a:cubicBezTo>
                    <a:pt x="3562" y="1171"/>
                    <a:pt x="3615" y="1183"/>
                    <a:pt x="3669" y="1183"/>
                  </a:cubicBezTo>
                  <a:cubicBezTo>
                    <a:pt x="3776" y="1183"/>
                    <a:pt x="3882" y="1134"/>
                    <a:pt x="3956" y="1035"/>
                  </a:cubicBezTo>
                  <a:cubicBezTo>
                    <a:pt x="4030" y="888"/>
                    <a:pt x="3993" y="703"/>
                    <a:pt x="3845" y="629"/>
                  </a:cubicBezTo>
                  <a:cubicBezTo>
                    <a:pt x="3808" y="629"/>
                    <a:pt x="2921" y="37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46053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518" y="1"/>
                  </a:moveTo>
                  <a:cubicBezTo>
                    <a:pt x="223" y="1"/>
                    <a:pt x="1" y="333"/>
                    <a:pt x="149" y="592"/>
                  </a:cubicBezTo>
                  <a:lnTo>
                    <a:pt x="6175" y="14345"/>
                  </a:lnTo>
                  <a:cubicBezTo>
                    <a:pt x="6249" y="14493"/>
                    <a:pt x="6397" y="14604"/>
                    <a:pt x="6544" y="14604"/>
                  </a:cubicBezTo>
                  <a:lnTo>
                    <a:pt x="28320" y="14604"/>
                  </a:lnTo>
                  <a:cubicBezTo>
                    <a:pt x="28653" y="14604"/>
                    <a:pt x="28838" y="14271"/>
                    <a:pt x="28727" y="14013"/>
                  </a:cubicBezTo>
                  <a:lnTo>
                    <a:pt x="22701" y="259"/>
                  </a:lnTo>
                  <a:cubicBezTo>
                    <a:pt x="22627" y="112"/>
                    <a:pt x="22479" y="1"/>
                    <a:pt x="22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4599750" y="3240125"/>
              <a:ext cx="732050" cy="379900"/>
            </a:xfrm>
            <a:custGeom>
              <a:avLst/>
              <a:gdLst/>
              <a:ahLst/>
              <a:cxnLst/>
              <a:rect l="l" t="t" r="r" b="b"/>
              <a:pathLst>
                <a:path w="29282" h="15196" extrusionOk="0">
                  <a:moveTo>
                    <a:pt x="22516" y="592"/>
                  </a:moveTo>
                  <a:lnTo>
                    <a:pt x="22627" y="666"/>
                  </a:lnTo>
                  <a:lnTo>
                    <a:pt x="28653" y="14419"/>
                  </a:lnTo>
                  <a:lnTo>
                    <a:pt x="28653" y="14456"/>
                  </a:lnTo>
                  <a:lnTo>
                    <a:pt x="28653" y="14567"/>
                  </a:lnTo>
                  <a:lnTo>
                    <a:pt x="28542" y="14604"/>
                  </a:lnTo>
                  <a:lnTo>
                    <a:pt x="6766" y="14604"/>
                  </a:lnTo>
                  <a:lnTo>
                    <a:pt x="6656" y="14530"/>
                  </a:lnTo>
                  <a:lnTo>
                    <a:pt x="629" y="777"/>
                  </a:lnTo>
                  <a:lnTo>
                    <a:pt x="629" y="740"/>
                  </a:lnTo>
                  <a:lnTo>
                    <a:pt x="666" y="629"/>
                  </a:lnTo>
                  <a:lnTo>
                    <a:pt x="740" y="592"/>
                  </a:lnTo>
                  <a:close/>
                  <a:moveTo>
                    <a:pt x="740" y="1"/>
                  </a:moveTo>
                  <a:cubicBezTo>
                    <a:pt x="334" y="1"/>
                    <a:pt x="1" y="334"/>
                    <a:pt x="1" y="740"/>
                  </a:cubicBezTo>
                  <a:cubicBezTo>
                    <a:pt x="1" y="814"/>
                    <a:pt x="38" y="925"/>
                    <a:pt x="75" y="999"/>
                  </a:cubicBezTo>
                  <a:lnTo>
                    <a:pt x="6101" y="14752"/>
                  </a:lnTo>
                  <a:cubicBezTo>
                    <a:pt x="6212" y="15048"/>
                    <a:pt x="6471" y="15196"/>
                    <a:pt x="6766" y="15196"/>
                  </a:cubicBezTo>
                  <a:lnTo>
                    <a:pt x="28542" y="15196"/>
                  </a:lnTo>
                  <a:cubicBezTo>
                    <a:pt x="28986" y="15196"/>
                    <a:pt x="29282" y="14863"/>
                    <a:pt x="29282" y="14456"/>
                  </a:cubicBezTo>
                  <a:cubicBezTo>
                    <a:pt x="29282" y="14382"/>
                    <a:pt x="29282" y="14272"/>
                    <a:pt x="29245" y="14198"/>
                  </a:cubicBezTo>
                  <a:lnTo>
                    <a:pt x="23181" y="445"/>
                  </a:lnTo>
                  <a:cubicBezTo>
                    <a:pt x="23071" y="149"/>
                    <a:pt x="22812" y="1"/>
                    <a:pt x="22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4658900" y="3274325"/>
              <a:ext cx="614675" cy="311500"/>
            </a:xfrm>
            <a:custGeom>
              <a:avLst/>
              <a:gdLst/>
              <a:ahLst/>
              <a:cxnLst/>
              <a:rect l="l" t="t" r="r" b="b"/>
              <a:pathLst>
                <a:path w="24587" h="12460" extrusionOk="0">
                  <a:moveTo>
                    <a:pt x="408" y="1"/>
                  </a:moveTo>
                  <a:cubicBezTo>
                    <a:pt x="149" y="1"/>
                    <a:pt x="1" y="260"/>
                    <a:pt x="75" y="518"/>
                  </a:cubicBezTo>
                  <a:lnTo>
                    <a:pt x="5251" y="12238"/>
                  </a:lnTo>
                  <a:cubicBezTo>
                    <a:pt x="5288" y="12386"/>
                    <a:pt x="5436" y="12460"/>
                    <a:pt x="5547" y="12460"/>
                  </a:cubicBezTo>
                  <a:lnTo>
                    <a:pt x="24143" y="12460"/>
                  </a:lnTo>
                  <a:cubicBezTo>
                    <a:pt x="24402" y="12460"/>
                    <a:pt x="24586" y="12201"/>
                    <a:pt x="24476" y="11942"/>
                  </a:cubicBezTo>
                  <a:lnTo>
                    <a:pt x="19337" y="223"/>
                  </a:lnTo>
                  <a:cubicBezTo>
                    <a:pt x="19263" y="75"/>
                    <a:pt x="19152" y="1"/>
                    <a:pt x="190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4652450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19262" y="592"/>
                  </a:moveTo>
                  <a:lnTo>
                    <a:pt x="19299" y="629"/>
                  </a:lnTo>
                  <a:lnTo>
                    <a:pt x="24438" y="12385"/>
                  </a:lnTo>
                  <a:lnTo>
                    <a:pt x="24475" y="12385"/>
                  </a:lnTo>
                  <a:lnTo>
                    <a:pt x="24438" y="12422"/>
                  </a:lnTo>
                  <a:lnTo>
                    <a:pt x="24401" y="12459"/>
                  </a:lnTo>
                  <a:lnTo>
                    <a:pt x="5805" y="12459"/>
                  </a:lnTo>
                  <a:lnTo>
                    <a:pt x="5768" y="12422"/>
                  </a:lnTo>
                  <a:lnTo>
                    <a:pt x="629" y="666"/>
                  </a:lnTo>
                  <a:lnTo>
                    <a:pt x="666" y="592"/>
                  </a:lnTo>
                  <a:close/>
                  <a:moveTo>
                    <a:pt x="666" y="0"/>
                  </a:moveTo>
                  <a:cubicBezTo>
                    <a:pt x="296" y="0"/>
                    <a:pt x="0" y="296"/>
                    <a:pt x="0" y="666"/>
                  </a:cubicBezTo>
                  <a:cubicBezTo>
                    <a:pt x="0" y="739"/>
                    <a:pt x="37" y="850"/>
                    <a:pt x="74" y="924"/>
                  </a:cubicBezTo>
                  <a:lnTo>
                    <a:pt x="5213" y="12644"/>
                  </a:lnTo>
                  <a:cubicBezTo>
                    <a:pt x="5324" y="12903"/>
                    <a:pt x="5546" y="13051"/>
                    <a:pt x="5805" y="13051"/>
                  </a:cubicBezTo>
                  <a:lnTo>
                    <a:pt x="24401" y="13051"/>
                  </a:lnTo>
                  <a:cubicBezTo>
                    <a:pt x="24807" y="13051"/>
                    <a:pt x="25066" y="12755"/>
                    <a:pt x="25066" y="12385"/>
                  </a:cubicBezTo>
                  <a:cubicBezTo>
                    <a:pt x="25066" y="12311"/>
                    <a:pt x="25066" y="12200"/>
                    <a:pt x="25029" y="12126"/>
                  </a:cubicBezTo>
                  <a:lnTo>
                    <a:pt x="19890" y="407"/>
                  </a:lnTo>
                  <a:cubicBezTo>
                    <a:pt x="19779" y="148"/>
                    <a:pt x="19521" y="0"/>
                    <a:pt x="19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476150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32720" y="1073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4754100" y="3582125"/>
              <a:ext cx="832800" cy="42525"/>
            </a:xfrm>
            <a:custGeom>
              <a:avLst/>
              <a:gdLst/>
              <a:ahLst/>
              <a:cxnLst/>
              <a:rect l="l" t="t" r="r" b="b"/>
              <a:pathLst>
                <a:path w="33312" h="1701" extrusionOk="0">
                  <a:moveTo>
                    <a:pt x="32720" y="629"/>
                  </a:moveTo>
                  <a:lnTo>
                    <a:pt x="32720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33016" y="1701"/>
                  </a:lnTo>
                  <a:cubicBezTo>
                    <a:pt x="33090" y="1701"/>
                    <a:pt x="33164" y="1664"/>
                    <a:pt x="33238" y="1590"/>
                  </a:cubicBezTo>
                  <a:cubicBezTo>
                    <a:pt x="33311" y="1553"/>
                    <a:pt x="33311" y="1442"/>
                    <a:pt x="33311" y="1368"/>
                  </a:cubicBezTo>
                  <a:lnTo>
                    <a:pt x="33311" y="296"/>
                  </a:lnTo>
                  <a:cubicBezTo>
                    <a:pt x="33311" y="222"/>
                    <a:pt x="33311" y="148"/>
                    <a:pt x="33238" y="74"/>
                  </a:cubicBezTo>
                  <a:cubicBezTo>
                    <a:pt x="33164" y="37"/>
                    <a:pt x="33090" y="0"/>
                    <a:pt x="33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47615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4754100" y="3582125"/>
              <a:ext cx="411325" cy="42525"/>
            </a:xfrm>
            <a:custGeom>
              <a:avLst/>
              <a:gdLst/>
              <a:ahLst/>
              <a:cxnLst/>
              <a:rect l="l" t="t" r="r" b="b"/>
              <a:pathLst>
                <a:path w="16453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05" y="1664"/>
                    <a:pt x="16379" y="1590"/>
                  </a:cubicBezTo>
                  <a:cubicBezTo>
                    <a:pt x="16453" y="1553"/>
                    <a:pt x="16453" y="1442"/>
                    <a:pt x="16453" y="1368"/>
                  </a:cubicBezTo>
                  <a:lnTo>
                    <a:pt x="16453" y="296"/>
                  </a:lnTo>
                  <a:cubicBezTo>
                    <a:pt x="16453" y="222"/>
                    <a:pt x="16453" y="148"/>
                    <a:pt x="16379" y="74"/>
                  </a:cubicBezTo>
                  <a:cubicBezTo>
                    <a:pt x="16305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48188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53" y="0"/>
                    <a:pt x="1" y="4252"/>
                    <a:pt x="1" y="9502"/>
                  </a:cubicBezTo>
                  <a:cubicBezTo>
                    <a:pt x="1" y="14788"/>
                    <a:pt x="4253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48114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48" y="592"/>
                    <a:pt x="14677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7" y="18005"/>
                    <a:pt x="12348" y="19003"/>
                    <a:pt x="9834" y="19003"/>
                  </a:cubicBezTo>
                  <a:cubicBezTo>
                    <a:pt x="7283" y="19003"/>
                    <a:pt x="4991" y="18005"/>
                    <a:pt x="3291" y="16304"/>
                  </a:cubicBezTo>
                  <a:cubicBezTo>
                    <a:pt x="1627" y="14641"/>
                    <a:pt x="629" y="12349"/>
                    <a:pt x="629" y="9798"/>
                  </a:cubicBezTo>
                  <a:cubicBezTo>
                    <a:pt x="629" y="7284"/>
                    <a:pt x="1627" y="4954"/>
                    <a:pt x="3291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5000900" y="3058050"/>
              <a:ext cx="93375" cy="306875"/>
            </a:xfrm>
            <a:custGeom>
              <a:avLst/>
              <a:gdLst/>
              <a:ahLst/>
              <a:cxnLst/>
              <a:rect l="l" t="t" r="r" b="b"/>
              <a:pathLst>
                <a:path w="3735" h="12275" extrusionOk="0">
                  <a:moveTo>
                    <a:pt x="3734" y="1"/>
                  </a:moveTo>
                  <a:lnTo>
                    <a:pt x="0" y="481"/>
                  </a:lnTo>
                  <a:lnTo>
                    <a:pt x="1738" y="12275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4992575" y="3050475"/>
              <a:ext cx="110000" cy="321850"/>
            </a:xfrm>
            <a:custGeom>
              <a:avLst/>
              <a:gdLst/>
              <a:ahLst/>
              <a:cxnLst/>
              <a:rect l="l" t="t" r="r" b="b"/>
              <a:pathLst>
                <a:path w="4400" h="12874" extrusionOk="0">
                  <a:moveTo>
                    <a:pt x="4071" y="1"/>
                  </a:moveTo>
                  <a:cubicBezTo>
                    <a:pt x="3920" y="1"/>
                    <a:pt x="3804" y="106"/>
                    <a:pt x="3771" y="267"/>
                  </a:cubicBezTo>
                  <a:lnTo>
                    <a:pt x="2108" y="10582"/>
                  </a:lnTo>
                  <a:lnTo>
                    <a:pt x="629" y="747"/>
                  </a:lnTo>
                  <a:cubicBezTo>
                    <a:pt x="592" y="599"/>
                    <a:pt x="444" y="489"/>
                    <a:pt x="296" y="489"/>
                  </a:cubicBezTo>
                  <a:cubicBezTo>
                    <a:pt x="111" y="525"/>
                    <a:pt x="0" y="673"/>
                    <a:pt x="37" y="858"/>
                  </a:cubicBezTo>
                  <a:lnTo>
                    <a:pt x="1775" y="12615"/>
                  </a:lnTo>
                  <a:cubicBezTo>
                    <a:pt x="1812" y="12763"/>
                    <a:pt x="1923" y="12874"/>
                    <a:pt x="2071" y="12874"/>
                  </a:cubicBezTo>
                  <a:cubicBezTo>
                    <a:pt x="2219" y="12874"/>
                    <a:pt x="2366" y="12763"/>
                    <a:pt x="2366" y="12615"/>
                  </a:cubicBezTo>
                  <a:lnTo>
                    <a:pt x="4400" y="341"/>
                  </a:lnTo>
                  <a:cubicBezTo>
                    <a:pt x="4400" y="193"/>
                    <a:pt x="4289" y="8"/>
                    <a:pt x="4141" y="8"/>
                  </a:cubicBezTo>
                  <a:cubicBezTo>
                    <a:pt x="4117" y="3"/>
                    <a:pt x="4094" y="1"/>
                    <a:pt x="4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3524850" y="3248450"/>
              <a:ext cx="631275" cy="374350"/>
            </a:xfrm>
            <a:custGeom>
              <a:avLst/>
              <a:gdLst/>
              <a:ahLst/>
              <a:cxnLst/>
              <a:rect l="l" t="t" r="r" b="b"/>
              <a:pathLst>
                <a:path w="25251" h="14974" extrusionOk="0">
                  <a:moveTo>
                    <a:pt x="1553" y="1"/>
                  </a:moveTo>
                  <a:cubicBezTo>
                    <a:pt x="703" y="1"/>
                    <a:pt x="0" y="666"/>
                    <a:pt x="0" y="1516"/>
                  </a:cubicBezTo>
                  <a:lnTo>
                    <a:pt x="0" y="14974"/>
                  </a:lnTo>
                  <a:lnTo>
                    <a:pt x="25251" y="14974"/>
                  </a:lnTo>
                  <a:lnTo>
                    <a:pt x="25251" y="1516"/>
                  </a:lnTo>
                  <a:cubicBezTo>
                    <a:pt x="25251" y="666"/>
                    <a:pt x="24586" y="1"/>
                    <a:pt x="23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3517450" y="3240125"/>
              <a:ext cx="647000" cy="391000"/>
            </a:xfrm>
            <a:custGeom>
              <a:avLst/>
              <a:gdLst/>
              <a:ahLst/>
              <a:cxnLst/>
              <a:rect l="l" t="t" r="r" b="b"/>
              <a:pathLst>
                <a:path w="25880" h="15640" extrusionOk="0">
                  <a:moveTo>
                    <a:pt x="24031" y="629"/>
                  </a:moveTo>
                  <a:cubicBezTo>
                    <a:pt x="24697" y="629"/>
                    <a:pt x="25251" y="1184"/>
                    <a:pt x="25251" y="1849"/>
                  </a:cubicBezTo>
                  <a:lnTo>
                    <a:pt x="25251" y="15011"/>
                  </a:lnTo>
                  <a:lnTo>
                    <a:pt x="592" y="15011"/>
                  </a:lnTo>
                  <a:lnTo>
                    <a:pt x="592" y="1849"/>
                  </a:lnTo>
                  <a:cubicBezTo>
                    <a:pt x="629" y="1184"/>
                    <a:pt x="1146" y="629"/>
                    <a:pt x="1849" y="629"/>
                  </a:cubicBezTo>
                  <a:close/>
                  <a:moveTo>
                    <a:pt x="1849" y="1"/>
                  </a:moveTo>
                  <a:cubicBezTo>
                    <a:pt x="814" y="1"/>
                    <a:pt x="0" y="851"/>
                    <a:pt x="0" y="1849"/>
                  </a:cubicBezTo>
                  <a:lnTo>
                    <a:pt x="0" y="15307"/>
                  </a:lnTo>
                  <a:cubicBezTo>
                    <a:pt x="0" y="15418"/>
                    <a:pt x="37" y="15492"/>
                    <a:pt x="74" y="15529"/>
                  </a:cubicBezTo>
                  <a:cubicBezTo>
                    <a:pt x="148" y="15603"/>
                    <a:pt x="222" y="15639"/>
                    <a:pt x="296" y="15639"/>
                  </a:cubicBezTo>
                  <a:lnTo>
                    <a:pt x="25547" y="15639"/>
                  </a:lnTo>
                  <a:cubicBezTo>
                    <a:pt x="25658" y="15639"/>
                    <a:pt x="25732" y="15603"/>
                    <a:pt x="25769" y="15529"/>
                  </a:cubicBezTo>
                  <a:cubicBezTo>
                    <a:pt x="25843" y="15492"/>
                    <a:pt x="25880" y="15418"/>
                    <a:pt x="25880" y="15307"/>
                  </a:cubicBezTo>
                  <a:lnTo>
                    <a:pt x="25880" y="1849"/>
                  </a:lnTo>
                  <a:cubicBezTo>
                    <a:pt x="25880" y="851"/>
                    <a:pt x="25029" y="1"/>
                    <a:pt x="2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4051675" y="2338050"/>
              <a:ext cx="475100" cy="475100"/>
            </a:xfrm>
            <a:custGeom>
              <a:avLst/>
              <a:gdLst/>
              <a:ahLst/>
              <a:cxnLst/>
              <a:rect l="l" t="t" r="r" b="b"/>
              <a:pathLst>
                <a:path w="19004" h="19004" extrusionOk="0">
                  <a:moveTo>
                    <a:pt x="9502" y="0"/>
                  </a:moveTo>
                  <a:cubicBezTo>
                    <a:pt x="4252" y="0"/>
                    <a:pt x="0" y="4252"/>
                    <a:pt x="0" y="9502"/>
                  </a:cubicBezTo>
                  <a:cubicBezTo>
                    <a:pt x="0" y="14752"/>
                    <a:pt x="4252" y="19003"/>
                    <a:pt x="9502" y="19003"/>
                  </a:cubicBezTo>
                  <a:cubicBezTo>
                    <a:pt x="14752" y="19003"/>
                    <a:pt x="19003" y="14752"/>
                    <a:pt x="19003" y="9502"/>
                  </a:cubicBezTo>
                  <a:cubicBezTo>
                    <a:pt x="19003" y="4252"/>
                    <a:pt x="14752" y="0"/>
                    <a:pt x="9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4043350" y="2329725"/>
              <a:ext cx="491725" cy="491750"/>
            </a:xfrm>
            <a:custGeom>
              <a:avLst/>
              <a:gdLst/>
              <a:ahLst/>
              <a:cxnLst/>
              <a:rect l="l" t="t" r="r" b="b"/>
              <a:pathLst>
                <a:path w="19669" h="19670" extrusionOk="0">
                  <a:moveTo>
                    <a:pt x="9835" y="629"/>
                  </a:moveTo>
                  <a:cubicBezTo>
                    <a:pt x="12386" y="629"/>
                    <a:pt x="14678" y="1664"/>
                    <a:pt x="16342" y="3328"/>
                  </a:cubicBezTo>
                  <a:cubicBezTo>
                    <a:pt x="18005" y="4992"/>
                    <a:pt x="19040" y="7284"/>
                    <a:pt x="19040" y="9835"/>
                  </a:cubicBezTo>
                  <a:cubicBezTo>
                    <a:pt x="19040" y="12386"/>
                    <a:pt x="18005" y="14678"/>
                    <a:pt x="16342" y="16342"/>
                  </a:cubicBezTo>
                  <a:cubicBezTo>
                    <a:pt x="14678" y="18005"/>
                    <a:pt x="12386" y="19041"/>
                    <a:pt x="9835" y="19041"/>
                  </a:cubicBezTo>
                  <a:cubicBezTo>
                    <a:pt x="7284" y="19041"/>
                    <a:pt x="4992" y="18005"/>
                    <a:pt x="3328" y="16342"/>
                  </a:cubicBezTo>
                  <a:cubicBezTo>
                    <a:pt x="1664" y="14678"/>
                    <a:pt x="629" y="12386"/>
                    <a:pt x="629" y="9835"/>
                  </a:cubicBezTo>
                  <a:cubicBezTo>
                    <a:pt x="629" y="7284"/>
                    <a:pt x="1664" y="4992"/>
                    <a:pt x="3328" y="3328"/>
                  </a:cubicBezTo>
                  <a:cubicBezTo>
                    <a:pt x="4992" y="1664"/>
                    <a:pt x="7284" y="629"/>
                    <a:pt x="9835" y="629"/>
                  </a:cubicBezTo>
                  <a:close/>
                  <a:moveTo>
                    <a:pt x="9835" y="1"/>
                  </a:moveTo>
                  <a:cubicBezTo>
                    <a:pt x="4400" y="1"/>
                    <a:pt x="1" y="4400"/>
                    <a:pt x="1" y="9835"/>
                  </a:cubicBezTo>
                  <a:cubicBezTo>
                    <a:pt x="1" y="15270"/>
                    <a:pt x="4400" y="19669"/>
                    <a:pt x="9835" y="19669"/>
                  </a:cubicBezTo>
                  <a:cubicBezTo>
                    <a:pt x="15269" y="19669"/>
                    <a:pt x="19669" y="15270"/>
                    <a:pt x="19669" y="9835"/>
                  </a:cubicBezTo>
                  <a:cubicBezTo>
                    <a:pt x="19669" y="4400"/>
                    <a:pt x="15269" y="1"/>
                    <a:pt x="9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4112675" y="2789100"/>
              <a:ext cx="193200" cy="368800"/>
            </a:xfrm>
            <a:custGeom>
              <a:avLst/>
              <a:gdLst/>
              <a:ahLst/>
              <a:cxnLst/>
              <a:rect l="l" t="t" r="r" b="b"/>
              <a:pathLst>
                <a:path w="7728" h="14752" extrusionOk="0">
                  <a:moveTo>
                    <a:pt x="7727" y="0"/>
                  </a:moveTo>
                  <a:lnTo>
                    <a:pt x="4511" y="481"/>
                  </a:lnTo>
                  <a:lnTo>
                    <a:pt x="0" y="14751"/>
                  </a:lnTo>
                  <a:lnTo>
                    <a:pt x="77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4103425" y="2780975"/>
              <a:ext cx="211675" cy="385050"/>
            </a:xfrm>
            <a:custGeom>
              <a:avLst/>
              <a:gdLst/>
              <a:ahLst/>
              <a:cxnLst/>
              <a:rect l="l" t="t" r="r" b="b"/>
              <a:pathLst>
                <a:path w="8467" h="15402" extrusionOk="0">
                  <a:moveTo>
                    <a:pt x="8121" y="0"/>
                  </a:moveTo>
                  <a:cubicBezTo>
                    <a:pt x="8006" y="0"/>
                    <a:pt x="7893" y="69"/>
                    <a:pt x="7838" y="177"/>
                  </a:cubicBezTo>
                  <a:lnTo>
                    <a:pt x="1701" y="11897"/>
                  </a:lnTo>
                  <a:lnTo>
                    <a:pt x="5140" y="917"/>
                  </a:lnTo>
                  <a:cubicBezTo>
                    <a:pt x="5214" y="769"/>
                    <a:pt x="5103" y="584"/>
                    <a:pt x="4955" y="510"/>
                  </a:cubicBezTo>
                  <a:cubicBezTo>
                    <a:pt x="4935" y="505"/>
                    <a:pt x="4915" y="503"/>
                    <a:pt x="4895" y="503"/>
                  </a:cubicBezTo>
                  <a:cubicBezTo>
                    <a:pt x="4761" y="503"/>
                    <a:pt x="4617" y="603"/>
                    <a:pt x="4585" y="732"/>
                  </a:cubicBezTo>
                  <a:lnTo>
                    <a:pt x="75" y="15003"/>
                  </a:lnTo>
                  <a:cubicBezTo>
                    <a:pt x="1" y="15150"/>
                    <a:pt x="75" y="15298"/>
                    <a:pt x="222" y="15372"/>
                  </a:cubicBezTo>
                  <a:cubicBezTo>
                    <a:pt x="262" y="15392"/>
                    <a:pt x="304" y="15401"/>
                    <a:pt x="346" y="15401"/>
                  </a:cubicBezTo>
                  <a:cubicBezTo>
                    <a:pt x="461" y="15401"/>
                    <a:pt x="575" y="15333"/>
                    <a:pt x="629" y="15224"/>
                  </a:cubicBezTo>
                  <a:lnTo>
                    <a:pt x="8393" y="473"/>
                  </a:lnTo>
                  <a:cubicBezTo>
                    <a:pt x="8467" y="325"/>
                    <a:pt x="8393" y="140"/>
                    <a:pt x="8245" y="29"/>
                  </a:cubicBezTo>
                  <a:cubicBezTo>
                    <a:pt x="8205" y="10"/>
                    <a:pt x="8163" y="0"/>
                    <a:pt x="8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26126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6544" y="1"/>
                  </a:moveTo>
                  <a:cubicBezTo>
                    <a:pt x="6359" y="1"/>
                    <a:pt x="6211" y="112"/>
                    <a:pt x="6137" y="259"/>
                  </a:cubicBezTo>
                  <a:lnTo>
                    <a:pt x="111" y="14013"/>
                  </a:lnTo>
                  <a:cubicBezTo>
                    <a:pt x="0" y="14271"/>
                    <a:pt x="222" y="14604"/>
                    <a:pt x="518" y="14604"/>
                  </a:cubicBezTo>
                  <a:lnTo>
                    <a:pt x="22293" y="14604"/>
                  </a:lnTo>
                  <a:cubicBezTo>
                    <a:pt x="22478" y="14604"/>
                    <a:pt x="22626" y="14493"/>
                    <a:pt x="22663" y="14345"/>
                  </a:cubicBezTo>
                  <a:lnTo>
                    <a:pt x="28726" y="592"/>
                  </a:lnTo>
                  <a:cubicBezTo>
                    <a:pt x="28837" y="333"/>
                    <a:pt x="28615" y="1"/>
                    <a:pt x="28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2607050" y="3240125"/>
              <a:ext cx="732025" cy="379900"/>
            </a:xfrm>
            <a:custGeom>
              <a:avLst/>
              <a:gdLst/>
              <a:ahLst/>
              <a:cxnLst/>
              <a:rect l="l" t="t" r="r" b="b"/>
              <a:pathLst>
                <a:path w="29281" h="15196" extrusionOk="0">
                  <a:moveTo>
                    <a:pt x="28542" y="592"/>
                  </a:moveTo>
                  <a:lnTo>
                    <a:pt x="28616" y="629"/>
                  </a:lnTo>
                  <a:lnTo>
                    <a:pt x="28652" y="740"/>
                  </a:lnTo>
                  <a:lnTo>
                    <a:pt x="28652" y="777"/>
                  </a:lnTo>
                  <a:lnTo>
                    <a:pt x="22626" y="14530"/>
                  </a:lnTo>
                  <a:lnTo>
                    <a:pt x="22515" y="14604"/>
                  </a:lnTo>
                  <a:lnTo>
                    <a:pt x="740" y="14604"/>
                  </a:lnTo>
                  <a:lnTo>
                    <a:pt x="666" y="14567"/>
                  </a:lnTo>
                  <a:lnTo>
                    <a:pt x="629" y="14456"/>
                  </a:lnTo>
                  <a:lnTo>
                    <a:pt x="629" y="14419"/>
                  </a:lnTo>
                  <a:lnTo>
                    <a:pt x="6655" y="666"/>
                  </a:lnTo>
                  <a:lnTo>
                    <a:pt x="6766" y="592"/>
                  </a:lnTo>
                  <a:close/>
                  <a:moveTo>
                    <a:pt x="6766" y="1"/>
                  </a:moveTo>
                  <a:cubicBezTo>
                    <a:pt x="6470" y="1"/>
                    <a:pt x="6211" y="149"/>
                    <a:pt x="6100" y="445"/>
                  </a:cubicBezTo>
                  <a:lnTo>
                    <a:pt x="74" y="14198"/>
                  </a:lnTo>
                  <a:lnTo>
                    <a:pt x="74" y="14161"/>
                  </a:lnTo>
                  <a:cubicBezTo>
                    <a:pt x="37" y="14272"/>
                    <a:pt x="0" y="14382"/>
                    <a:pt x="0" y="14456"/>
                  </a:cubicBezTo>
                  <a:cubicBezTo>
                    <a:pt x="0" y="14863"/>
                    <a:pt x="296" y="15196"/>
                    <a:pt x="740" y="15196"/>
                  </a:cubicBezTo>
                  <a:lnTo>
                    <a:pt x="22515" y="15196"/>
                  </a:lnTo>
                  <a:cubicBezTo>
                    <a:pt x="22811" y="15196"/>
                    <a:pt x="23070" y="15048"/>
                    <a:pt x="23181" y="14752"/>
                  </a:cubicBezTo>
                  <a:lnTo>
                    <a:pt x="29207" y="999"/>
                  </a:lnTo>
                  <a:cubicBezTo>
                    <a:pt x="29244" y="925"/>
                    <a:pt x="29281" y="814"/>
                    <a:pt x="29281" y="740"/>
                  </a:cubicBezTo>
                  <a:cubicBezTo>
                    <a:pt x="29281" y="334"/>
                    <a:pt x="28948" y="1"/>
                    <a:pt x="28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2665275" y="3274325"/>
              <a:ext cx="615575" cy="311500"/>
            </a:xfrm>
            <a:custGeom>
              <a:avLst/>
              <a:gdLst/>
              <a:ahLst/>
              <a:cxnLst/>
              <a:rect l="l" t="t" r="r" b="b"/>
              <a:pathLst>
                <a:path w="24623" h="12460" extrusionOk="0">
                  <a:moveTo>
                    <a:pt x="5583" y="1"/>
                  </a:moveTo>
                  <a:cubicBezTo>
                    <a:pt x="5435" y="1"/>
                    <a:pt x="5324" y="75"/>
                    <a:pt x="5250" y="223"/>
                  </a:cubicBezTo>
                  <a:lnTo>
                    <a:pt x="111" y="11942"/>
                  </a:lnTo>
                  <a:cubicBezTo>
                    <a:pt x="0" y="12201"/>
                    <a:pt x="185" y="12460"/>
                    <a:pt x="444" y="12460"/>
                  </a:cubicBezTo>
                  <a:lnTo>
                    <a:pt x="19040" y="12460"/>
                  </a:lnTo>
                  <a:cubicBezTo>
                    <a:pt x="19188" y="12460"/>
                    <a:pt x="19299" y="12386"/>
                    <a:pt x="19373" y="12238"/>
                  </a:cubicBezTo>
                  <a:lnTo>
                    <a:pt x="24512" y="518"/>
                  </a:lnTo>
                  <a:cubicBezTo>
                    <a:pt x="24623" y="260"/>
                    <a:pt x="24438" y="1"/>
                    <a:pt x="24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2659725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24401" y="592"/>
                  </a:moveTo>
                  <a:lnTo>
                    <a:pt x="24438" y="629"/>
                  </a:lnTo>
                  <a:lnTo>
                    <a:pt x="24438" y="666"/>
                  </a:lnTo>
                  <a:lnTo>
                    <a:pt x="19299" y="12422"/>
                  </a:lnTo>
                  <a:lnTo>
                    <a:pt x="19262" y="12459"/>
                  </a:lnTo>
                  <a:lnTo>
                    <a:pt x="666" y="12459"/>
                  </a:lnTo>
                  <a:lnTo>
                    <a:pt x="629" y="12422"/>
                  </a:lnTo>
                  <a:lnTo>
                    <a:pt x="629" y="12385"/>
                  </a:lnTo>
                  <a:lnTo>
                    <a:pt x="5768" y="629"/>
                  </a:lnTo>
                  <a:lnTo>
                    <a:pt x="5805" y="592"/>
                  </a:lnTo>
                  <a:close/>
                  <a:moveTo>
                    <a:pt x="5805" y="0"/>
                  </a:moveTo>
                  <a:cubicBezTo>
                    <a:pt x="5546" y="0"/>
                    <a:pt x="5324" y="148"/>
                    <a:pt x="5213" y="407"/>
                  </a:cubicBezTo>
                  <a:lnTo>
                    <a:pt x="38" y="12126"/>
                  </a:lnTo>
                  <a:cubicBezTo>
                    <a:pt x="1" y="12200"/>
                    <a:pt x="1" y="12311"/>
                    <a:pt x="1" y="12385"/>
                  </a:cubicBezTo>
                  <a:cubicBezTo>
                    <a:pt x="1" y="12755"/>
                    <a:pt x="296" y="13051"/>
                    <a:pt x="666" y="13051"/>
                  </a:cubicBezTo>
                  <a:lnTo>
                    <a:pt x="19262" y="13051"/>
                  </a:lnTo>
                  <a:cubicBezTo>
                    <a:pt x="19521" y="13051"/>
                    <a:pt x="19743" y="12903"/>
                    <a:pt x="19854" y="12644"/>
                  </a:cubicBezTo>
                  <a:lnTo>
                    <a:pt x="24993" y="924"/>
                  </a:lnTo>
                  <a:cubicBezTo>
                    <a:pt x="25067" y="850"/>
                    <a:pt x="25067" y="739"/>
                    <a:pt x="25067" y="666"/>
                  </a:cubicBezTo>
                  <a:cubicBezTo>
                    <a:pt x="25067" y="296"/>
                    <a:pt x="24771" y="0"/>
                    <a:pt x="24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235935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32719" y="1073"/>
                  </a:lnTo>
                  <a:lnTo>
                    <a:pt x="32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2351950" y="3582125"/>
              <a:ext cx="833700" cy="42525"/>
            </a:xfrm>
            <a:custGeom>
              <a:avLst/>
              <a:gdLst/>
              <a:ahLst/>
              <a:cxnLst/>
              <a:rect l="l" t="t" r="r" b="b"/>
              <a:pathLst>
                <a:path w="33348" h="1701" extrusionOk="0">
                  <a:moveTo>
                    <a:pt x="32719" y="629"/>
                  </a:moveTo>
                  <a:lnTo>
                    <a:pt x="32719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68"/>
                  </a:lnTo>
                  <a:cubicBezTo>
                    <a:pt x="0" y="1442"/>
                    <a:pt x="37" y="1553"/>
                    <a:pt x="74" y="1590"/>
                  </a:cubicBezTo>
                  <a:cubicBezTo>
                    <a:pt x="148" y="1664"/>
                    <a:pt x="222" y="1701"/>
                    <a:pt x="296" y="1701"/>
                  </a:cubicBezTo>
                  <a:lnTo>
                    <a:pt x="33015" y="1701"/>
                  </a:lnTo>
                  <a:cubicBezTo>
                    <a:pt x="33089" y="1701"/>
                    <a:pt x="33200" y="1664"/>
                    <a:pt x="33237" y="1590"/>
                  </a:cubicBezTo>
                  <a:cubicBezTo>
                    <a:pt x="33311" y="1553"/>
                    <a:pt x="33348" y="1442"/>
                    <a:pt x="33348" y="1368"/>
                  </a:cubicBezTo>
                  <a:lnTo>
                    <a:pt x="33348" y="296"/>
                  </a:lnTo>
                  <a:cubicBezTo>
                    <a:pt x="33348" y="222"/>
                    <a:pt x="33311" y="148"/>
                    <a:pt x="33237" y="74"/>
                  </a:cubicBezTo>
                  <a:cubicBezTo>
                    <a:pt x="33200" y="37"/>
                    <a:pt x="33089" y="0"/>
                    <a:pt x="33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27808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2773400" y="3582125"/>
              <a:ext cx="412250" cy="42525"/>
            </a:xfrm>
            <a:custGeom>
              <a:avLst/>
              <a:gdLst/>
              <a:ahLst/>
              <a:cxnLst/>
              <a:rect l="l" t="t" r="r" b="b"/>
              <a:pathLst>
                <a:path w="16490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3" y="1072"/>
                  </a:lnTo>
                  <a:lnTo>
                    <a:pt x="593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42" y="1664"/>
                    <a:pt x="16379" y="1590"/>
                  </a:cubicBezTo>
                  <a:cubicBezTo>
                    <a:pt x="16453" y="1553"/>
                    <a:pt x="16490" y="1442"/>
                    <a:pt x="16490" y="1368"/>
                  </a:cubicBezTo>
                  <a:lnTo>
                    <a:pt x="16490" y="296"/>
                  </a:lnTo>
                  <a:cubicBezTo>
                    <a:pt x="16490" y="222"/>
                    <a:pt x="16453" y="148"/>
                    <a:pt x="16379" y="74"/>
                  </a:cubicBezTo>
                  <a:cubicBezTo>
                    <a:pt x="16342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26172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90" y="0"/>
                    <a:pt x="1" y="4252"/>
                    <a:pt x="1" y="9502"/>
                  </a:cubicBezTo>
                  <a:cubicBezTo>
                    <a:pt x="1" y="14788"/>
                    <a:pt x="4290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26098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85" y="592"/>
                    <a:pt x="14678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8" y="18005"/>
                    <a:pt x="12385" y="19003"/>
                    <a:pt x="9834" y="19003"/>
                  </a:cubicBezTo>
                  <a:cubicBezTo>
                    <a:pt x="7283" y="19003"/>
                    <a:pt x="4991" y="18005"/>
                    <a:pt x="3328" y="16304"/>
                  </a:cubicBezTo>
                  <a:cubicBezTo>
                    <a:pt x="1664" y="14641"/>
                    <a:pt x="629" y="12349"/>
                    <a:pt x="629" y="9798"/>
                  </a:cubicBezTo>
                  <a:cubicBezTo>
                    <a:pt x="629" y="7284"/>
                    <a:pt x="1664" y="4954"/>
                    <a:pt x="3328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2855675" y="3045125"/>
              <a:ext cx="68425" cy="300400"/>
            </a:xfrm>
            <a:custGeom>
              <a:avLst/>
              <a:gdLst/>
              <a:ahLst/>
              <a:cxnLst/>
              <a:rect l="l" t="t" r="r" b="b"/>
              <a:pathLst>
                <a:path w="2737" h="12016" extrusionOk="0">
                  <a:moveTo>
                    <a:pt x="2736" y="0"/>
                  </a:moveTo>
                  <a:lnTo>
                    <a:pt x="0" y="1220"/>
                  </a:lnTo>
                  <a:lnTo>
                    <a:pt x="2219" y="12016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2847350" y="3037950"/>
              <a:ext cx="84125" cy="315900"/>
            </a:xfrm>
            <a:custGeom>
              <a:avLst/>
              <a:gdLst/>
              <a:ahLst/>
              <a:cxnLst/>
              <a:rect l="l" t="t" r="r" b="b"/>
              <a:pathLst>
                <a:path w="3365" h="12636" extrusionOk="0">
                  <a:moveTo>
                    <a:pt x="2736" y="768"/>
                  </a:moveTo>
                  <a:lnTo>
                    <a:pt x="2367" y="9789"/>
                  </a:lnTo>
                  <a:lnTo>
                    <a:pt x="677" y="1664"/>
                  </a:lnTo>
                  <a:lnTo>
                    <a:pt x="677" y="1664"/>
                  </a:lnTo>
                  <a:lnTo>
                    <a:pt x="2736" y="768"/>
                  </a:lnTo>
                  <a:close/>
                  <a:moveTo>
                    <a:pt x="3083" y="1"/>
                  </a:moveTo>
                  <a:cubicBezTo>
                    <a:pt x="3032" y="1"/>
                    <a:pt x="2977" y="10"/>
                    <a:pt x="2921" y="28"/>
                  </a:cubicBezTo>
                  <a:lnTo>
                    <a:pt x="185" y="1211"/>
                  </a:lnTo>
                  <a:cubicBezTo>
                    <a:pt x="75" y="1285"/>
                    <a:pt x="1" y="1433"/>
                    <a:pt x="38" y="1544"/>
                  </a:cubicBezTo>
                  <a:lnTo>
                    <a:pt x="2256" y="12376"/>
                  </a:lnTo>
                  <a:cubicBezTo>
                    <a:pt x="2293" y="12524"/>
                    <a:pt x="2441" y="12635"/>
                    <a:pt x="2589" y="12635"/>
                  </a:cubicBezTo>
                  <a:cubicBezTo>
                    <a:pt x="2736" y="12598"/>
                    <a:pt x="2847" y="12487"/>
                    <a:pt x="2847" y="12340"/>
                  </a:cubicBezTo>
                  <a:lnTo>
                    <a:pt x="3365" y="324"/>
                  </a:lnTo>
                  <a:cubicBezTo>
                    <a:pt x="3365" y="213"/>
                    <a:pt x="3328" y="102"/>
                    <a:pt x="3217" y="28"/>
                  </a:cubicBezTo>
                  <a:cubicBezTo>
                    <a:pt x="3180" y="10"/>
                    <a:pt x="3134" y="1"/>
                    <a:pt x="3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4462975" y="3403725"/>
              <a:ext cx="145125" cy="213525"/>
            </a:xfrm>
            <a:custGeom>
              <a:avLst/>
              <a:gdLst/>
              <a:ahLst/>
              <a:cxnLst/>
              <a:rect l="l" t="t" r="r" b="b"/>
              <a:pathLst>
                <a:path w="5805" h="8541" extrusionOk="0">
                  <a:moveTo>
                    <a:pt x="0" y="1"/>
                  </a:moveTo>
                  <a:lnTo>
                    <a:pt x="0" y="8541"/>
                  </a:lnTo>
                  <a:lnTo>
                    <a:pt x="5805" y="8541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4455575" y="3396325"/>
              <a:ext cx="159925" cy="228325"/>
            </a:xfrm>
            <a:custGeom>
              <a:avLst/>
              <a:gdLst/>
              <a:ahLst/>
              <a:cxnLst/>
              <a:rect l="l" t="t" r="r" b="b"/>
              <a:pathLst>
                <a:path w="6397" h="9133" extrusionOk="0">
                  <a:moveTo>
                    <a:pt x="5768" y="592"/>
                  </a:moveTo>
                  <a:lnTo>
                    <a:pt x="5768" y="8504"/>
                  </a:lnTo>
                  <a:lnTo>
                    <a:pt x="629" y="850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8837"/>
                  </a:lnTo>
                  <a:cubicBezTo>
                    <a:pt x="0" y="8911"/>
                    <a:pt x="37" y="8985"/>
                    <a:pt x="74" y="9059"/>
                  </a:cubicBezTo>
                  <a:cubicBezTo>
                    <a:pt x="148" y="9096"/>
                    <a:pt x="222" y="9133"/>
                    <a:pt x="296" y="9133"/>
                  </a:cubicBezTo>
                  <a:lnTo>
                    <a:pt x="6101" y="9133"/>
                  </a:lnTo>
                  <a:cubicBezTo>
                    <a:pt x="6175" y="9133"/>
                    <a:pt x="6248" y="9096"/>
                    <a:pt x="6285" y="9059"/>
                  </a:cubicBezTo>
                  <a:cubicBezTo>
                    <a:pt x="6359" y="8985"/>
                    <a:pt x="6396" y="8911"/>
                    <a:pt x="6396" y="8837"/>
                  </a:cubicBezTo>
                  <a:lnTo>
                    <a:pt x="6396" y="297"/>
                  </a:lnTo>
                  <a:cubicBezTo>
                    <a:pt x="6396" y="223"/>
                    <a:pt x="6359" y="149"/>
                    <a:pt x="6285" y="75"/>
                  </a:cubicBezTo>
                  <a:cubicBezTo>
                    <a:pt x="6248" y="38"/>
                    <a:pt x="6175" y="1"/>
                    <a:pt x="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4570175" y="3443475"/>
              <a:ext cx="77675" cy="144200"/>
            </a:xfrm>
            <a:custGeom>
              <a:avLst/>
              <a:gdLst/>
              <a:ahLst/>
              <a:cxnLst/>
              <a:rect l="l" t="t" r="r" b="b"/>
              <a:pathLst>
                <a:path w="3107" h="5768" extrusionOk="0">
                  <a:moveTo>
                    <a:pt x="481" y="0"/>
                  </a:moveTo>
                  <a:cubicBezTo>
                    <a:pt x="186" y="0"/>
                    <a:pt x="1" y="222"/>
                    <a:pt x="1" y="481"/>
                  </a:cubicBezTo>
                  <a:cubicBezTo>
                    <a:pt x="1" y="740"/>
                    <a:pt x="186" y="962"/>
                    <a:pt x="481" y="962"/>
                  </a:cubicBezTo>
                  <a:lnTo>
                    <a:pt x="1258" y="962"/>
                  </a:lnTo>
                  <a:cubicBezTo>
                    <a:pt x="1738" y="962"/>
                    <a:pt x="2145" y="1368"/>
                    <a:pt x="2145" y="1849"/>
                  </a:cubicBezTo>
                  <a:lnTo>
                    <a:pt x="2145" y="3919"/>
                  </a:lnTo>
                  <a:cubicBezTo>
                    <a:pt x="2145" y="4437"/>
                    <a:pt x="1738" y="4844"/>
                    <a:pt x="1258" y="4844"/>
                  </a:cubicBezTo>
                  <a:lnTo>
                    <a:pt x="629" y="4844"/>
                  </a:lnTo>
                  <a:cubicBezTo>
                    <a:pt x="371" y="4844"/>
                    <a:pt x="149" y="5028"/>
                    <a:pt x="149" y="5287"/>
                  </a:cubicBezTo>
                  <a:cubicBezTo>
                    <a:pt x="149" y="5583"/>
                    <a:pt x="371" y="5768"/>
                    <a:pt x="629" y="5768"/>
                  </a:cubicBezTo>
                  <a:lnTo>
                    <a:pt x="1258" y="5768"/>
                  </a:lnTo>
                  <a:cubicBezTo>
                    <a:pt x="2256" y="5768"/>
                    <a:pt x="3106" y="4955"/>
                    <a:pt x="3106" y="3919"/>
                  </a:cubicBezTo>
                  <a:lnTo>
                    <a:pt x="3106" y="1849"/>
                  </a:lnTo>
                  <a:cubicBezTo>
                    <a:pt x="3106" y="851"/>
                    <a:pt x="2256" y="0"/>
                    <a:pt x="1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4561875" y="3436075"/>
              <a:ext cx="93375" cy="159925"/>
            </a:xfrm>
            <a:custGeom>
              <a:avLst/>
              <a:gdLst/>
              <a:ahLst/>
              <a:cxnLst/>
              <a:rect l="l" t="t" r="r" b="b"/>
              <a:pathLst>
                <a:path w="3735" h="6397" extrusionOk="0">
                  <a:moveTo>
                    <a:pt x="1590" y="592"/>
                  </a:moveTo>
                  <a:cubicBezTo>
                    <a:pt x="2440" y="629"/>
                    <a:pt x="3106" y="1295"/>
                    <a:pt x="3106" y="2145"/>
                  </a:cubicBezTo>
                  <a:lnTo>
                    <a:pt x="3106" y="4215"/>
                  </a:lnTo>
                  <a:cubicBezTo>
                    <a:pt x="3106" y="5066"/>
                    <a:pt x="2440" y="5768"/>
                    <a:pt x="1590" y="5768"/>
                  </a:cubicBezTo>
                  <a:lnTo>
                    <a:pt x="961" y="5768"/>
                  </a:lnTo>
                  <a:cubicBezTo>
                    <a:pt x="887" y="5768"/>
                    <a:pt x="813" y="5694"/>
                    <a:pt x="813" y="5583"/>
                  </a:cubicBezTo>
                  <a:cubicBezTo>
                    <a:pt x="813" y="5509"/>
                    <a:pt x="887" y="5435"/>
                    <a:pt x="961" y="5435"/>
                  </a:cubicBezTo>
                  <a:lnTo>
                    <a:pt x="1590" y="5435"/>
                  </a:lnTo>
                  <a:cubicBezTo>
                    <a:pt x="2255" y="5435"/>
                    <a:pt x="2773" y="4881"/>
                    <a:pt x="2773" y="4215"/>
                  </a:cubicBezTo>
                  <a:lnTo>
                    <a:pt x="2773" y="2145"/>
                  </a:lnTo>
                  <a:cubicBezTo>
                    <a:pt x="2773" y="1480"/>
                    <a:pt x="2255" y="962"/>
                    <a:pt x="1590" y="962"/>
                  </a:cubicBezTo>
                  <a:lnTo>
                    <a:pt x="813" y="962"/>
                  </a:lnTo>
                  <a:cubicBezTo>
                    <a:pt x="703" y="962"/>
                    <a:pt x="629" y="888"/>
                    <a:pt x="629" y="777"/>
                  </a:cubicBezTo>
                  <a:cubicBezTo>
                    <a:pt x="629" y="703"/>
                    <a:pt x="703" y="592"/>
                    <a:pt x="813" y="592"/>
                  </a:cubicBezTo>
                  <a:close/>
                  <a:moveTo>
                    <a:pt x="813" y="1"/>
                  </a:moveTo>
                  <a:cubicBezTo>
                    <a:pt x="370" y="1"/>
                    <a:pt x="0" y="333"/>
                    <a:pt x="0" y="777"/>
                  </a:cubicBezTo>
                  <a:cubicBezTo>
                    <a:pt x="0" y="1221"/>
                    <a:pt x="370" y="1553"/>
                    <a:pt x="813" y="1553"/>
                  </a:cubicBezTo>
                  <a:lnTo>
                    <a:pt x="1590" y="1553"/>
                  </a:lnTo>
                  <a:cubicBezTo>
                    <a:pt x="1886" y="1553"/>
                    <a:pt x="2181" y="1812"/>
                    <a:pt x="2181" y="2145"/>
                  </a:cubicBezTo>
                  <a:lnTo>
                    <a:pt x="2181" y="4215"/>
                  </a:lnTo>
                  <a:cubicBezTo>
                    <a:pt x="2181" y="4548"/>
                    <a:pt x="1886" y="4807"/>
                    <a:pt x="1590" y="4807"/>
                  </a:cubicBezTo>
                  <a:lnTo>
                    <a:pt x="961" y="4807"/>
                  </a:lnTo>
                  <a:cubicBezTo>
                    <a:pt x="518" y="4807"/>
                    <a:pt x="185" y="5177"/>
                    <a:pt x="185" y="5583"/>
                  </a:cubicBezTo>
                  <a:cubicBezTo>
                    <a:pt x="185" y="6027"/>
                    <a:pt x="518" y="6397"/>
                    <a:pt x="961" y="6397"/>
                  </a:cubicBezTo>
                  <a:lnTo>
                    <a:pt x="1590" y="6397"/>
                  </a:lnTo>
                  <a:cubicBezTo>
                    <a:pt x="2773" y="6397"/>
                    <a:pt x="3734" y="5398"/>
                    <a:pt x="3734" y="4215"/>
                  </a:cubicBezTo>
                  <a:lnTo>
                    <a:pt x="3734" y="2145"/>
                  </a:lnTo>
                  <a:cubicBezTo>
                    <a:pt x="3734" y="962"/>
                    <a:pt x="2773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4999975" y="3728150"/>
              <a:ext cx="140500" cy="1346100"/>
            </a:xfrm>
            <a:custGeom>
              <a:avLst/>
              <a:gdLst/>
              <a:ahLst/>
              <a:cxnLst/>
              <a:rect l="l" t="t" r="r" b="b"/>
              <a:pathLst>
                <a:path w="5620" h="53844" extrusionOk="0">
                  <a:moveTo>
                    <a:pt x="0" y="0"/>
                  </a:moveTo>
                  <a:lnTo>
                    <a:pt x="4474" y="53312"/>
                  </a:lnTo>
                  <a:cubicBezTo>
                    <a:pt x="4506" y="53634"/>
                    <a:pt x="4762" y="53844"/>
                    <a:pt x="5048" y="53844"/>
                  </a:cubicBezTo>
                  <a:cubicBezTo>
                    <a:pt x="5090" y="53844"/>
                    <a:pt x="5133" y="53839"/>
                    <a:pt x="5176" y="53830"/>
                  </a:cubicBezTo>
                  <a:cubicBezTo>
                    <a:pt x="5435" y="53756"/>
                    <a:pt x="5620" y="53497"/>
                    <a:pt x="5620" y="53201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4991650" y="3720750"/>
              <a:ext cx="156225" cy="1360550"/>
            </a:xfrm>
            <a:custGeom>
              <a:avLst/>
              <a:gdLst/>
              <a:ahLst/>
              <a:cxnLst/>
              <a:rect l="l" t="t" r="r" b="b"/>
              <a:pathLst>
                <a:path w="6249" h="54422" extrusionOk="0">
                  <a:moveTo>
                    <a:pt x="2588" y="629"/>
                  </a:moveTo>
                  <a:lnTo>
                    <a:pt x="5620" y="53497"/>
                  </a:lnTo>
                  <a:lnTo>
                    <a:pt x="5620" y="53534"/>
                  </a:lnTo>
                  <a:lnTo>
                    <a:pt x="5620" y="53571"/>
                  </a:lnTo>
                  <a:cubicBezTo>
                    <a:pt x="5620" y="53682"/>
                    <a:pt x="5546" y="53793"/>
                    <a:pt x="5435" y="53793"/>
                  </a:cubicBezTo>
                  <a:lnTo>
                    <a:pt x="5361" y="53830"/>
                  </a:lnTo>
                  <a:cubicBezTo>
                    <a:pt x="5250" y="53830"/>
                    <a:pt x="5139" y="53719"/>
                    <a:pt x="5102" y="53571"/>
                  </a:cubicBezTo>
                  <a:lnTo>
                    <a:pt x="5099" y="53572"/>
                  </a:lnTo>
                  <a:lnTo>
                    <a:pt x="5099" y="53572"/>
                  </a:ln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645"/>
                  </a:lnTo>
                  <a:lnTo>
                    <a:pt x="4511" y="53682"/>
                  </a:lnTo>
                  <a:cubicBezTo>
                    <a:pt x="4548" y="54126"/>
                    <a:pt x="4954" y="54422"/>
                    <a:pt x="5361" y="54422"/>
                  </a:cubicBezTo>
                  <a:lnTo>
                    <a:pt x="5583" y="54422"/>
                  </a:lnTo>
                  <a:cubicBezTo>
                    <a:pt x="5990" y="54311"/>
                    <a:pt x="6248" y="53941"/>
                    <a:pt x="6248" y="53571"/>
                  </a:cubicBezTo>
                  <a:lnTo>
                    <a:pt x="6248" y="53460"/>
                  </a:lnTo>
                  <a:lnTo>
                    <a:pt x="3180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5752325" y="3728150"/>
              <a:ext cx="141425" cy="1349800"/>
            </a:xfrm>
            <a:custGeom>
              <a:avLst/>
              <a:gdLst/>
              <a:ahLst/>
              <a:cxnLst/>
              <a:rect l="l" t="t" r="r" b="b"/>
              <a:pathLst>
                <a:path w="5657" h="53992" extrusionOk="0">
                  <a:moveTo>
                    <a:pt x="0" y="0"/>
                  </a:moveTo>
                  <a:lnTo>
                    <a:pt x="4474" y="53497"/>
                  </a:lnTo>
                  <a:cubicBezTo>
                    <a:pt x="4538" y="53786"/>
                    <a:pt x="4770" y="53992"/>
                    <a:pt x="5048" y="53992"/>
                  </a:cubicBezTo>
                  <a:cubicBezTo>
                    <a:pt x="5090" y="53992"/>
                    <a:pt x="5133" y="53987"/>
                    <a:pt x="5176" y="53978"/>
                  </a:cubicBezTo>
                  <a:cubicBezTo>
                    <a:pt x="5472" y="53941"/>
                    <a:pt x="5657" y="53645"/>
                    <a:pt x="5620" y="53386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5744000" y="3720750"/>
              <a:ext cx="156225" cy="1365175"/>
            </a:xfrm>
            <a:custGeom>
              <a:avLst/>
              <a:gdLst/>
              <a:ahLst/>
              <a:cxnLst/>
              <a:rect l="l" t="t" r="r" b="b"/>
              <a:pathLst>
                <a:path w="6249" h="54607" extrusionOk="0">
                  <a:moveTo>
                    <a:pt x="2588" y="629"/>
                  </a:moveTo>
                  <a:lnTo>
                    <a:pt x="5657" y="53682"/>
                  </a:lnTo>
                  <a:lnTo>
                    <a:pt x="5657" y="53719"/>
                  </a:lnTo>
                  <a:cubicBezTo>
                    <a:pt x="5657" y="53867"/>
                    <a:pt x="5583" y="53978"/>
                    <a:pt x="5435" y="53978"/>
                  </a:cubicBezTo>
                  <a:lnTo>
                    <a:pt x="5398" y="53978"/>
                  </a:lnTo>
                  <a:cubicBezTo>
                    <a:pt x="5250" y="53978"/>
                    <a:pt x="5139" y="53904"/>
                    <a:pt x="5139" y="53756"/>
                  </a:cubicBez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830"/>
                  </a:lnTo>
                  <a:cubicBezTo>
                    <a:pt x="4585" y="54274"/>
                    <a:pt x="4955" y="54606"/>
                    <a:pt x="5398" y="54606"/>
                  </a:cubicBezTo>
                  <a:cubicBezTo>
                    <a:pt x="5472" y="54606"/>
                    <a:pt x="5509" y="54606"/>
                    <a:pt x="5583" y="54569"/>
                  </a:cubicBezTo>
                  <a:cubicBezTo>
                    <a:pt x="5990" y="54495"/>
                    <a:pt x="6248" y="54126"/>
                    <a:pt x="6248" y="53719"/>
                  </a:cubicBezTo>
                  <a:lnTo>
                    <a:pt x="6248" y="53645"/>
                  </a:lnTo>
                  <a:lnTo>
                    <a:pt x="3217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2587625" y="3728150"/>
              <a:ext cx="123875" cy="1337800"/>
            </a:xfrm>
            <a:custGeom>
              <a:avLst/>
              <a:gdLst/>
              <a:ahLst/>
              <a:cxnLst/>
              <a:rect l="l" t="t" r="r" b="b"/>
              <a:pathLst>
                <a:path w="4955" h="53512" extrusionOk="0">
                  <a:moveTo>
                    <a:pt x="2404" y="0"/>
                  </a:moveTo>
                  <a:lnTo>
                    <a:pt x="38" y="52869"/>
                  </a:lnTo>
                  <a:cubicBezTo>
                    <a:pt x="1" y="53164"/>
                    <a:pt x="186" y="53423"/>
                    <a:pt x="482" y="53497"/>
                  </a:cubicBezTo>
                  <a:cubicBezTo>
                    <a:pt x="520" y="53507"/>
                    <a:pt x="559" y="53511"/>
                    <a:pt x="598" y="53511"/>
                  </a:cubicBezTo>
                  <a:cubicBezTo>
                    <a:pt x="859" y="53511"/>
                    <a:pt x="1115" y="53306"/>
                    <a:pt x="1147" y="53016"/>
                  </a:cubicBezTo>
                  <a:lnTo>
                    <a:pt x="49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2580250" y="3720750"/>
              <a:ext cx="138650" cy="1352225"/>
            </a:xfrm>
            <a:custGeom>
              <a:avLst/>
              <a:gdLst/>
              <a:ahLst/>
              <a:cxnLst/>
              <a:rect l="l" t="t" r="r" b="b"/>
              <a:pathLst>
                <a:path w="5546" h="54089" extrusionOk="0">
                  <a:moveTo>
                    <a:pt x="4917" y="629"/>
                  </a:moveTo>
                  <a:lnTo>
                    <a:pt x="1149" y="53239"/>
                  </a:lnTo>
                  <a:lnTo>
                    <a:pt x="1149" y="53239"/>
                  </a:lnTo>
                  <a:lnTo>
                    <a:pt x="1146" y="53238"/>
                  </a:lnTo>
                  <a:cubicBezTo>
                    <a:pt x="1146" y="53386"/>
                    <a:pt x="998" y="53497"/>
                    <a:pt x="887" y="53497"/>
                  </a:cubicBezTo>
                  <a:lnTo>
                    <a:pt x="850" y="53460"/>
                  </a:lnTo>
                  <a:cubicBezTo>
                    <a:pt x="703" y="53460"/>
                    <a:pt x="629" y="53349"/>
                    <a:pt x="629" y="53202"/>
                  </a:cubicBezTo>
                  <a:lnTo>
                    <a:pt x="629" y="53165"/>
                  </a:lnTo>
                  <a:lnTo>
                    <a:pt x="2982" y="629"/>
                  </a:lnTo>
                  <a:close/>
                  <a:moveTo>
                    <a:pt x="2699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0" y="53128"/>
                  </a:lnTo>
                  <a:lnTo>
                    <a:pt x="0" y="53202"/>
                  </a:lnTo>
                  <a:cubicBezTo>
                    <a:pt x="0" y="53608"/>
                    <a:pt x="296" y="53978"/>
                    <a:pt x="703" y="54089"/>
                  </a:cubicBezTo>
                  <a:lnTo>
                    <a:pt x="887" y="54089"/>
                  </a:lnTo>
                  <a:cubicBezTo>
                    <a:pt x="1331" y="54089"/>
                    <a:pt x="1701" y="53793"/>
                    <a:pt x="1775" y="53349"/>
                  </a:cubicBezTo>
                  <a:lnTo>
                    <a:pt x="1775" y="53312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72" y="112"/>
                  </a:cubicBezTo>
                  <a:cubicBezTo>
                    <a:pt x="5398" y="38"/>
                    <a:pt x="5324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1894425" y="3728150"/>
              <a:ext cx="122975" cy="1333175"/>
            </a:xfrm>
            <a:custGeom>
              <a:avLst/>
              <a:gdLst/>
              <a:ahLst/>
              <a:cxnLst/>
              <a:rect l="l" t="t" r="r" b="b"/>
              <a:pathLst>
                <a:path w="4919" h="53327" extrusionOk="0">
                  <a:moveTo>
                    <a:pt x="2367" y="0"/>
                  </a:moveTo>
                  <a:lnTo>
                    <a:pt x="38" y="52684"/>
                  </a:lnTo>
                  <a:cubicBezTo>
                    <a:pt x="1" y="52979"/>
                    <a:pt x="186" y="53238"/>
                    <a:pt x="445" y="53312"/>
                  </a:cubicBezTo>
                  <a:cubicBezTo>
                    <a:pt x="488" y="53322"/>
                    <a:pt x="531" y="53326"/>
                    <a:pt x="574" y="53326"/>
                  </a:cubicBezTo>
                  <a:cubicBezTo>
                    <a:pt x="859" y="53326"/>
                    <a:pt x="1115" y="53121"/>
                    <a:pt x="1147" y="52832"/>
                  </a:cubicBez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1887050" y="3720750"/>
              <a:ext cx="138650" cy="1348525"/>
            </a:xfrm>
            <a:custGeom>
              <a:avLst/>
              <a:gdLst/>
              <a:ahLst/>
              <a:cxnLst/>
              <a:rect l="l" t="t" r="r" b="b"/>
              <a:pathLst>
                <a:path w="5546" h="53941" extrusionOk="0">
                  <a:moveTo>
                    <a:pt x="4880" y="629"/>
                  </a:moveTo>
                  <a:lnTo>
                    <a:pt x="1146" y="53091"/>
                  </a:lnTo>
                  <a:cubicBezTo>
                    <a:pt x="1109" y="53202"/>
                    <a:pt x="998" y="53312"/>
                    <a:pt x="887" y="53312"/>
                  </a:cubicBezTo>
                  <a:lnTo>
                    <a:pt x="814" y="53312"/>
                  </a:lnTo>
                  <a:cubicBezTo>
                    <a:pt x="703" y="53275"/>
                    <a:pt x="629" y="53165"/>
                    <a:pt x="629" y="53017"/>
                  </a:cubicBezTo>
                  <a:lnTo>
                    <a:pt x="629" y="52980"/>
                  </a:lnTo>
                  <a:lnTo>
                    <a:pt x="2982" y="629"/>
                  </a:lnTo>
                  <a:close/>
                  <a:moveTo>
                    <a:pt x="2662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2" y="52943"/>
                  </a:lnTo>
                  <a:lnTo>
                    <a:pt x="2" y="52943"/>
                  </a:lnTo>
                  <a:lnTo>
                    <a:pt x="0" y="52943"/>
                  </a:lnTo>
                  <a:lnTo>
                    <a:pt x="0" y="53017"/>
                  </a:lnTo>
                  <a:cubicBezTo>
                    <a:pt x="0" y="53423"/>
                    <a:pt x="296" y="53793"/>
                    <a:pt x="666" y="53904"/>
                  </a:cubicBezTo>
                  <a:cubicBezTo>
                    <a:pt x="740" y="53904"/>
                    <a:pt x="814" y="53941"/>
                    <a:pt x="887" y="53941"/>
                  </a:cubicBezTo>
                  <a:cubicBezTo>
                    <a:pt x="1331" y="53941"/>
                    <a:pt x="1701" y="53608"/>
                    <a:pt x="1775" y="53165"/>
                  </a:cubicBezTo>
                  <a:lnTo>
                    <a:pt x="1775" y="53128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35" y="112"/>
                  </a:cubicBezTo>
                  <a:cubicBezTo>
                    <a:pt x="5398" y="38"/>
                    <a:pt x="5324" y="1"/>
                    <a:pt x="5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1912000" y="3654200"/>
              <a:ext cx="3986375" cy="114650"/>
            </a:xfrm>
            <a:custGeom>
              <a:avLst/>
              <a:gdLst/>
              <a:ahLst/>
              <a:cxnLst/>
              <a:rect l="l" t="t" r="r" b="b"/>
              <a:pathLst>
                <a:path w="159455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159455" y="4585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1904600" y="3646800"/>
              <a:ext cx="4001175" cy="130350"/>
            </a:xfrm>
            <a:custGeom>
              <a:avLst/>
              <a:gdLst/>
              <a:ahLst/>
              <a:cxnLst/>
              <a:rect l="l" t="t" r="r" b="b"/>
              <a:pathLst>
                <a:path w="160047" h="5214" extrusionOk="0">
                  <a:moveTo>
                    <a:pt x="159455" y="629"/>
                  </a:moveTo>
                  <a:lnTo>
                    <a:pt x="159455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38" y="5066"/>
                    <a:pt x="75" y="5103"/>
                  </a:cubicBezTo>
                  <a:cubicBezTo>
                    <a:pt x="149" y="5177"/>
                    <a:pt x="222" y="5214"/>
                    <a:pt x="296" y="5214"/>
                  </a:cubicBezTo>
                  <a:lnTo>
                    <a:pt x="159751" y="5214"/>
                  </a:lnTo>
                  <a:cubicBezTo>
                    <a:pt x="159824" y="5214"/>
                    <a:pt x="159898" y="5177"/>
                    <a:pt x="159972" y="5103"/>
                  </a:cubicBezTo>
                  <a:cubicBezTo>
                    <a:pt x="160046" y="5066"/>
                    <a:pt x="160046" y="4955"/>
                    <a:pt x="160046" y="4881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1912000" y="3654200"/>
              <a:ext cx="3986375" cy="39775"/>
            </a:xfrm>
            <a:custGeom>
              <a:avLst/>
              <a:gdLst/>
              <a:ahLst/>
              <a:cxnLst/>
              <a:rect l="l" t="t" r="r" b="b"/>
              <a:pathLst>
                <a:path w="159455" h="1591" extrusionOk="0">
                  <a:moveTo>
                    <a:pt x="0" y="1"/>
                  </a:moveTo>
                  <a:lnTo>
                    <a:pt x="0" y="1591"/>
                  </a:lnTo>
                  <a:lnTo>
                    <a:pt x="159455" y="1591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1904600" y="3646800"/>
              <a:ext cx="4001175" cy="54575"/>
            </a:xfrm>
            <a:custGeom>
              <a:avLst/>
              <a:gdLst/>
              <a:ahLst/>
              <a:cxnLst/>
              <a:rect l="l" t="t" r="r" b="b"/>
              <a:pathLst>
                <a:path w="160047" h="2183" extrusionOk="0">
                  <a:moveTo>
                    <a:pt x="159455" y="629"/>
                  </a:moveTo>
                  <a:lnTo>
                    <a:pt x="159455" y="1591"/>
                  </a:lnTo>
                  <a:lnTo>
                    <a:pt x="592" y="1591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1887"/>
                  </a:lnTo>
                  <a:cubicBezTo>
                    <a:pt x="1" y="1960"/>
                    <a:pt x="38" y="2034"/>
                    <a:pt x="75" y="2108"/>
                  </a:cubicBezTo>
                  <a:cubicBezTo>
                    <a:pt x="149" y="2145"/>
                    <a:pt x="222" y="2182"/>
                    <a:pt x="296" y="2182"/>
                  </a:cubicBezTo>
                  <a:lnTo>
                    <a:pt x="159751" y="2182"/>
                  </a:lnTo>
                  <a:cubicBezTo>
                    <a:pt x="159824" y="2182"/>
                    <a:pt x="159898" y="2145"/>
                    <a:pt x="159972" y="2108"/>
                  </a:cubicBezTo>
                  <a:cubicBezTo>
                    <a:pt x="160046" y="2034"/>
                    <a:pt x="160046" y="1960"/>
                    <a:pt x="160046" y="1887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4901075" y="3654200"/>
              <a:ext cx="997300" cy="114650"/>
            </a:xfrm>
            <a:custGeom>
              <a:avLst/>
              <a:gdLst/>
              <a:ahLst/>
              <a:cxnLst/>
              <a:rect l="l" t="t" r="r" b="b"/>
              <a:pathLst>
                <a:path w="39892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39892" y="4585"/>
                  </a:lnTo>
                  <a:lnTo>
                    <a:pt x="39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4893675" y="3646800"/>
              <a:ext cx="1012100" cy="130350"/>
            </a:xfrm>
            <a:custGeom>
              <a:avLst/>
              <a:gdLst/>
              <a:ahLst/>
              <a:cxnLst/>
              <a:rect l="l" t="t" r="r" b="b"/>
              <a:pathLst>
                <a:path w="40484" h="5214" extrusionOk="0">
                  <a:moveTo>
                    <a:pt x="39892" y="629"/>
                  </a:moveTo>
                  <a:lnTo>
                    <a:pt x="39892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1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1" y="5066"/>
                    <a:pt x="74" y="5103"/>
                  </a:cubicBezTo>
                  <a:cubicBezTo>
                    <a:pt x="148" y="5177"/>
                    <a:pt x="222" y="5214"/>
                    <a:pt x="296" y="5214"/>
                  </a:cubicBezTo>
                  <a:lnTo>
                    <a:pt x="40188" y="5214"/>
                  </a:lnTo>
                  <a:cubicBezTo>
                    <a:pt x="40261" y="5214"/>
                    <a:pt x="40335" y="5177"/>
                    <a:pt x="40409" y="5103"/>
                  </a:cubicBezTo>
                  <a:cubicBezTo>
                    <a:pt x="40483" y="5066"/>
                    <a:pt x="40483" y="4955"/>
                    <a:pt x="40483" y="4881"/>
                  </a:cubicBezTo>
                  <a:lnTo>
                    <a:pt x="40483" y="297"/>
                  </a:lnTo>
                  <a:cubicBezTo>
                    <a:pt x="40483" y="223"/>
                    <a:pt x="40483" y="149"/>
                    <a:pt x="40409" y="112"/>
                  </a:cubicBezTo>
                  <a:cubicBezTo>
                    <a:pt x="40335" y="38"/>
                    <a:pt x="40261" y="1"/>
                    <a:pt x="40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1876875" y="3616300"/>
              <a:ext cx="4057550" cy="43475"/>
            </a:xfrm>
            <a:custGeom>
              <a:avLst/>
              <a:gdLst/>
              <a:ahLst/>
              <a:cxnLst/>
              <a:rect l="l" t="t" r="r" b="b"/>
              <a:pathLst>
                <a:path w="162302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162301" y="1739"/>
                  </a:lnTo>
                  <a:lnTo>
                    <a:pt x="1623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1868550" y="3608925"/>
              <a:ext cx="4073275" cy="59175"/>
            </a:xfrm>
            <a:custGeom>
              <a:avLst/>
              <a:gdLst/>
              <a:ahLst/>
              <a:cxnLst/>
              <a:rect l="l" t="t" r="r" b="b"/>
              <a:pathLst>
                <a:path w="162931" h="2367" extrusionOk="0">
                  <a:moveTo>
                    <a:pt x="162302" y="629"/>
                  </a:moveTo>
                  <a:lnTo>
                    <a:pt x="162302" y="1738"/>
                  </a:lnTo>
                  <a:lnTo>
                    <a:pt x="629" y="1738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2034"/>
                  </a:lnTo>
                  <a:cubicBezTo>
                    <a:pt x="1" y="2144"/>
                    <a:pt x="38" y="2218"/>
                    <a:pt x="112" y="2255"/>
                  </a:cubicBezTo>
                  <a:cubicBezTo>
                    <a:pt x="149" y="2329"/>
                    <a:pt x="223" y="2366"/>
                    <a:pt x="334" y="2366"/>
                  </a:cubicBezTo>
                  <a:lnTo>
                    <a:pt x="162634" y="2366"/>
                  </a:lnTo>
                  <a:cubicBezTo>
                    <a:pt x="162708" y="2366"/>
                    <a:pt x="162782" y="2329"/>
                    <a:pt x="162819" y="2255"/>
                  </a:cubicBezTo>
                  <a:cubicBezTo>
                    <a:pt x="162893" y="2218"/>
                    <a:pt x="162930" y="2144"/>
                    <a:pt x="162930" y="2034"/>
                  </a:cubicBezTo>
                  <a:lnTo>
                    <a:pt x="162930" y="296"/>
                  </a:lnTo>
                  <a:cubicBezTo>
                    <a:pt x="162930" y="222"/>
                    <a:pt x="162893" y="148"/>
                    <a:pt x="162819" y="74"/>
                  </a:cubicBezTo>
                  <a:cubicBezTo>
                    <a:pt x="162782" y="37"/>
                    <a:pt x="162708" y="0"/>
                    <a:pt x="162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4942650" y="3616300"/>
              <a:ext cx="991775" cy="43475"/>
            </a:xfrm>
            <a:custGeom>
              <a:avLst/>
              <a:gdLst/>
              <a:ahLst/>
              <a:cxnLst/>
              <a:rect l="l" t="t" r="r" b="b"/>
              <a:pathLst>
                <a:path w="39671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39670" y="1739"/>
                  </a:lnTo>
                  <a:lnTo>
                    <a:pt x="396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4935275" y="3608925"/>
              <a:ext cx="1006550" cy="59175"/>
            </a:xfrm>
            <a:custGeom>
              <a:avLst/>
              <a:gdLst/>
              <a:ahLst/>
              <a:cxnLst/>
              <a:rect l="l" t="t" r="r" b="b"/>
              <a:pathLst>
                <a:path w="40262" h="2367" extrusionOk="0">
                  <a:moveTo>
                    <a:pt x="39633" y="629"/>
                  </a:moveTo>
                  <a:lnTo>
                    <a:pt x="39633" y="1738"/>
                  </a:lnTo>
                  <a:lnTo>
                    <a:pt x="592" y="1738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0" y="148"/>
                    <a:pt x="0" y="222"/>
                    <a:pt x="0" y="296"/>
                  </a:cubicBezTo>
                  <a:lnTo>
                    <a:pt x="0" y="2034"/>
                  </a:lnTo>
                  <a:cubicBezTo>
                    <a:pt x="0" y="2144"/>
                    <a:pt x="0" y="2218"/>
                    <a:pt x="74" y="2255"/>
                  </a:cubicBezTo>
                  <a:cubicBezTo>
                    <a:pt x="148" y="2329"/>
                    <a:pt x="222" y="2366"/>
                    <a:pt x="296" y="2366"/>
                  </a:cubicBezTo>
                  <a:lnTo>
                    <a:pt x="39965" y="2366"/>
                  </a:lnTo>
                  <a:cubicBezTo>
                    <a:pt x="40039" y="2366"/>
                    <a:pt x="40113" y="2329"/>
                    <a:pt x="40150" y="2255"/>
                  </a:cubicBezTo>
                  <a:cubicBezTo>
                    <a:pt x="40224" y="2218"/>
                    <a:pt x="40261" y="2144"/>
                    <a:pt x="40261" y="2034"/>
                  </a:cubicBezTo>
                  <a:lnTo>
                    <a:pt x="40261" y="296"/>
                  </a:lnTo>
                  <a:cubicBezTo>
                    <a:pt x="40261" y="222"/>
                    <a:pt x="40224" y="148"/>
                    <a:pt x="40150" y="74"/>
                  </a:cubicBezTo>
                  <a:cubicBezTo>
                    <a:pt x="40113" y="37"/>
                    <a:pt x="40039" y="0"/>
                    <a:pt x="39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5555450" y="2786125"/>
              <a:ext cx="416875" cy="365650"/>
            </a:xfrm>
            <a:custGeom>
              <a:avLst/>
              <a:gdLst/>
              <a:ahLst/>
              <a:cxnLst/>
              <a:rect l="l" t="t" r="r" b="b"/>
              <a:pathLst>
                <a:path w="16675" h="14626" extrusionOk="0">
                  <a:moveTo>
                    <a:pt x="6176" y="1"/>
                  </a:moveTo>
                  <a:cubicBezTo>
                    <a:pt x="5854" y="1"/>
                    <a:pt x="5521" y="27"/>
                    <a:pt x="5176" y="82"/>
                  </a:cubicBezTo>
                  <a:cubicBezTo>
                    <a:pt x="555" y="785"/>
                    <a:pt x="0" y="2966"/>
                    <a:pt x="296" y="4260"/>
                  </a:cubicBezTo>
                  <a:cubicBezTo>
                    <a:pt x="296" y="4260"/>
                    <a:pt x="2736" y="9842"/>
                    <a:pt x="4289" y="12320"/>
                  </a:cubicBezTo>
                  <a:cubicBezTo>
                    <a:pt x="5353" y="13953"/>
                    <a:pt x="6550" y="14625"/>
                    <a:pt x="7480" y="14625"/>
                  </a:cubicBezTo>
                  <a:cubicBezTo>
                    <a:pt x="7939" y="14625"/>
                    <a:pt x="8333" y="14461"/>
                    <a:pt x="8615" y="14168"/>
                  </a:cubicBezTo>
                  <a:lnTo>
                    <a:pt x="11055" y="11728"/>
                  </a:lnTo>
                  <a:lnTo>
                    <a:pt x="14086" y="14464"/>
                  </a:lnTo>
                  <a:lnTo>
                    <a:pt x="16674" y="10582"/>
                  </a:lnTo>
                  <a:cubicBezTo>
                    <a:pt x="16674" y="10582"/>
                    <a:pt x="14382" y="7550"/>
                    <a:pt x="13384" y="5702"/>
                  </a:cubicBezTo>
                  <a:cubicBezTo>
                    <a:pt x="12426" y="3958"/>
                    <a:pt x="10141" y="1"/>
                    <a:pt x="6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5552675" y="2778000"/>
              <a:ext cx="427950" cy="381750"/>
            </a:xfrm>
            <a:custGeom>
              <a:avLst/>
              <a:gdLst/>
              <a:ahLst/>
              <a:cxnLst/>
              <a:rect l="l" t="t" r="r" b="b"/>
              <a:pathLst>
                <a:path w="17118" h="15270" extrusionOk="0">
                  <a:moveTo>
                    <a:pt x="6249" y="629"/>
                  </a:moveTo>
                  <a:cubicBezTo>
                    <a:pt x="8134" y="629"/>
                    <a:pt x="9650" y="1553"/>
                    <a:pt x="10796" y="2736"/>
                  </a:cubicBezTo>
                  <a:cubicBezTo>
                    <a:pt x="11942" y="3919"/>
                    <a:pt x="12755" y="5287"/>
                    <a:pt x="13199" y="6175"/>
                  </a:cubicBezTo>
                  <a:cubicBezTo>
                    <a:pt x="14086" y="7790"/>
                    <a:pt x="15895" y="10246"/>
                    <a:pt x="16396" y="10917"/>
                  </a:cubicBezTo>
                  <a:lnTo>
                    <a:pt x="16396" y="10917"/>
                  </a:lnTo>
                  <a:lnTo>
                    <a:pt x="14123" y="14308"/>
                  </a:lnTo>
                  <a:lnTo>
                    <a:pt x="11387" y="11831"/>
                  </a:lnTo>
                  <a:cubicBezTo>
                    <a:pt x="11332" y="11776"/>
                    <a:pt x="11258" y="11748"/>
                    <a:pt x="11180" y="11748"/>
                  </a:cubicBezTo>
                  <a:cubicBezTo>
                    <a:pt x="11101" y="11748"/>
                    <a:pt x="11018" y="11776"/>
                    <a:pt x="10944" y="11831"/>
                  </a:cubicBezTo>
                  <a:cubicBezTo>
                    <a:pt x="10944" y="11831"/>
                    <a:pt x="9391" y="13421"/>
                    <a:pt x="8504" y="14271"/>
                  </a:cubicBezTo>
                  <a:cubicBezTo>
                    <a:pt x="8282" y="14493"/>
                    <a:pt x="7986" y="14641"/>
                    <a:pt x="7616" y="14641"/>
                  </a:cubicBezTo>
                  <a:cubicBezTo>
                    <a:pt x="6840" y="14641"/>
                    <a:pt x="5694" y="14049"/>
                    <a:pt x="4659" y="12460"/>
                  </a:cubicBezTo>
                  <a:cubicBezTo>
                    <a:pt x="3919" y="11277"/>
                    <a:pt x="2884" y="9243"/>
                    <a:pt x="2108" y="7543"/>
                  </a:cubicBezTo>
                  <a:cubicBezTo>
                    <a:pt x="1701" y="6692"/>
                    <a:pt x="1331" y="5916"/>
                    <a:pt x="1073" y="5361"/>
                  </a:cubicBezTo>
                  <a:cubicBezTo>
                    <a:pt x="883" y="4955"/>
                    <a:pt x="753" y="4647"/>
                    <a:pt x="697" y="4512"/>
                  </a:cubicBezTo>
                  <a:lnTo>
                    <a:pt x="697" y="4512"/>
                  </a:lnTo>
                  <a:lnTo>
                    <a:pt x="703" y="4511"/>
                  </a:lnTo>
                  <a:cubicBezTo>
                    <a:pt x="666" y="4363"/>
                    <a:pt x="629" y="4178"/>
                    <a:pt x="629" y="4030"/>
                  </a:cubicBezTo>
                  <a:cubicBezTo>
                    <a:pt x="629" y="3439"/>
                    <a:pt x="851" y="2810"/>
                    <a:pt x="1516" y="2182"/>
                  </a:cubicBezTo>
                  <a:cubicBezTo>
                    <a:pt x="2182" y="1590"/>
                    <a:pt x="3365" y="999"/>
                    <a:pt x="5324" y="703"/>
                  </a:cubicBezTo>
                  <a:cubicBezTo>
                    <a:pt x="5657" y="666"/>
                    <a:pt x="5953" y="629"/>
                    <a:pt x="6249" y="629"/>
                  </a:cubicBezTo>
                  <a:close/>
                  <a:moveTo>
                    <a:pt x="6249" y="1"/>
                  </a:moveTo>
                  <a:cubicBezTo>
                    <a:pt x="5916" y="1"/>
                    <a:pt x="5583" y="37"/>
                    <a:pt x="5250" y="111"/>
                  </a:cubicBezTo>
                  <a:cubicBezTo>
                    <a:pt x="3217" y="407"/>
                    <a:pt x="1923" y="999"/>
                    <a:pt x="1110" y="1738"/>
                  </a:cubicBezTo>
                  <a:cubicBezTo>
                    <a:pt x="296" y="2441"/>
                    <a:pt x="1" y="3291"/>
                    <a:pt x="38" y="4030"/>
                  </a:cubicBezTo>
                  <a:cubicBezTo>
                    <a:pt x="38" y="4252"/>
                    <a:pt x="38" y="4437"/>
                    <a:pt x="74" y="4659"/>
                  </a:cubicBezTo>
                  <a:lnTo>
                    <a:pt x="111" y="4696"/>
                  </a:lnTo>
                  <a:cubicBezTo>
                    <a:pt x="111" y="4696"/>
                    <a:pt x="740" y="6101"/>
                    <a:pt x="1516" y="7801"/>
                  </a:cubicBezTo>
                  <a:cubicBezTo>
                    <a:pt x="2330" y="9539"/>
                    <a:pt x="3365" y="11535"/>
                    <a:pt x="4141" y="12792"/>
                  </a:cubicBezTo>
                  <a:cubicBezTo>
                    <a:pt x="5250" y="14493"/>
                    <a:pt x="6507" y="15232"/>
                    <a:pt x="7616" y="15269"/>
                  </a:cubicBezTo>
                  <a:cubicBezTo>
                    <a:pt x="8134" y="15269"/>
                    <a:pt x="8615" y="15048"/>
                    <a:pt x="8947" y="14715"/>
                  </a:cubicBezTo>
                  <a:lnTo>
                    <a:pt x="10500" y="13162"/>
                  </a:lnTo>
                  <a:lnTo>
                    <a:pt x="11193" y="12469"/>
                  </a:lnTo>
                  <a:lnTo>
                    <a:pt x="13975" y="15011"/>
                  </a:lnTo>
                  <a:cubicBezTo>
                    <a:pt x="14030" y="15065"/>
                    <a:pt x="14103" y="15099"/>
                    <a:pt x="14168" y="15099"/>
                  </a:cubicBezTo>
                  <a:cubicBezTo>
                    <a:pt x="14192" y="15099"/>
                    <a:pt x="14214" y="15094"/>
                    <a:pt x="14234" y="15085"/>
                  </a:cubicBezTo>
                  <a:cubicBezTo>
                    <a:pt x="14308" y="15085"/>
                    <a:pt x="14419" y="15048"/>
                    <a:pt x="14456" y="14974"/>
                  </a:cubicBezTo>
                  <a:lnTo>
                    <a:pt x="17044" y="11092"/>
                  </a:lnTo>
                  <a:cubicBezTo>
                    <a:pt x="17118" y="10981"/>
                    <a:pt x="17118" y="10833"/>
                    <a:pt x="17044" y="10722"/>
                  </a:cubicBezTo>
                  <a:cubicBezTo>
                    <a:pt x="17044" y="10722"/>
                    <a:pt x="16896" y="10537"/>
                    <a:pt x="16674" y="10204"/>
                  </a:cubicBezTo>
                  <a:cubicBezTo>
                    <a:pt x="15972" y="9280"/>
                    <a:pt x="14493" y="7247"/>
                    <a:pt x="13754" y="5879"/>
                  </a:cubicBezTo>
                  <a:cubicBezTo>
                    <a:pt x="13273" y="4992"/>
                    <a:pt x="12460" y="3550"/>
                    <a:pt x="11240" y="2293"/>
                  </a:cubicBezTo>
                  <a:cubicBezTo>
                    <a:pt x="10020" y="1073"/>
                    <a:pt x="8356" y="1"/>
                    <a:pt x="6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5414950" y="2624850"/>
              <a:ext cx="546275" cy="391175"/>
            </a:xfrm>
            <a:custGeom>
              <a:avLst/>
              <a:gdLst/>
              <a:ahLst/>
              <a:cxnLst/>
              <a:rect l="l" t="t" r="r" b="b"/>
              <a:pathLst>
                <a:path w="21851" h="15647" extrusionOk="0">
                  <a:moveTo>
                    <a:pt x="13545" y="0"/>
                  </a:moveTo>
                  <a:cubicBezTo>
                    <a:pt x="11427" y="0"/>
                    <a:pt x="9026" y="650"/>
                    <a:pt x="6619" y="2060"/>
                  </a:cubicBezTo>
                  <a:cubicBezTo>
                    <a:pt x="999" y="5387"/>
                    <a:pt x="1" y="11265"/>
                    <a:pt x="3033" y="12153"/>
                  </a:cubicBezTo>
                  <a:cubicBezTo>
                    <a:pt x="3273" y="12221"/>
                    <a:pt x="3520" y="12252"/>
                    <a:pt x="3773" y="12252"/>
                  </a:cubicBezTo>
                  <a:cubicBezTo>
                    <a:pt x="6670" y="12252"/>
                    <a:pt x="10204" y="8124"/>
                    <a:pt x="10205" y="8123"/>
                  </a:cubicBezTo>
                  <a:lnTo>
                    <a:pt x="10205" y="8123"/>
                  </a:lnTo>
                  <a:cubicBezTo>
                    <a:pt x="8763" y="10711"/>
                    <a:pt x="11351" y="10711"/>
                    <a:pt x="11351" y="10711"/>
                  </a:cubicBezTo>
                  <a:cubicBezTo>
                    <a:pt x="11351" y="10711"/>
                    <a:pt x="11499" y="12412"/>
                    <a:pt x="12238" y="13595"/>
                  </a:cubicBezTo>
                  <a:cubicBezTo>
                    <a:pt x="12355" y="13785"/>
                    <a:pt x="12456" y="13864"/>
                    <a:pt x="12544" y="13864"/>
                  </a:cubicBezTo>
                  <a:cubicBezTo>
                    <a:pt x="12986" y="13864"/>
                    <a:pt x="13089" y="11857"/>
                    <a:pt x="13089" y="11857"/>
                  </a:cubicBezTo>
                  <a:cubicBezTo>
                    <a:pt x="13089" y="11857"/>
                    <a:pt x="15529" y="14297"/>
                    <a:pt x="17414" y="15295"/>
                  </a:cubicBezTo>
                  <a:cubicBezTo>
                    <a:pt x="17865" y="15539"/>
                    <a:pt x="18268" y="15646"/>
                    <a:pt x="18625" y="15646"/>
                  </a:cubicBezTo>
                  <a:cubicBezTo>
                    <a:pt x="19731" y="15646"/>
                    <a:pt x="20397" y="14620"/>
                    <a:pt x="20704" y="13447"/>
                  </a:cubicBezTo>
                  <a:cubicBezTo>
                    <a:pt x="21148" y="11857"/>
                    <a:pt x="21851" y="6829"/>
                    <a:pt x="19854" y="3206"/>
                  </a:cubicBezTo>
                  <a:cubicBezTo>
                    <a:pt x="18692" y="1156"/>
                    <a:pt x="16370" y="0"/>
                    <a:pt x="13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5440850" y="2617175"/>
              <a:ext cx="512050" cy="406700"/>
            </a:xfrm>
            <a:custGeom>
              <a:avLst/>
              <a:gdLst/>
              <a:ahLst/>
              <a:cxnLst/>
              <a:rect l="l" t="t" r="r" b="b"/>
              <a:pathLst>
                <a:path w="20482" h="16268" extrusionOk="0">
                  <a:moveTo>
                    <a:pt x="12496" y="629"/>
                  </a:moveTo>
                  <a:cubicBezTo>
                    <a:pt x="15269" y="629"/>
                    <a:pt x="17450" y="1738"/>
                    <a:pt x="18559" y="3698"/>
                  </a:cubicBezTo>
                  <a:cubicBezTo>
                    <a:pt x="19558" y="5472"/>
                    <a:pt x="19853" y="7654"/>
                    <a:pt x="19853" y="9576"/>
                  </a:cubicBezTo>
                  <a:cubicBezTo>
                    <a:pt x="19853" y="11351"/>
                    <a:pt x="19595" y="12940"/>
                    <a:pt x="19373" y="13680"/>
                  </a:cubicBezTo>
                  <a:cubicBezTo>
                    <a:pt x="19225" y="14234"/>
                    <a:pt x="19003" y="14752"/>
                    <a:pt x="18707" y="15122"/>
                  </a:cubicBezTo>
                  <a:cubicBezTo>
                    <a:pt x="18374" y="15454"/>
                    <a:pt x="18042" y="15639"/>
                    <a:pt x="17598" y="15676"/>
                  </a:cubicBezTo>
                  <a:cubicBezTo>
                    <a:pt x="17302" y="15676"/>
                    <a:pt x="16933" y="15565"/>
                    <a:pt x="16526" y="15343"/>
                  </a:cubicBezTo>
                  <a:cubicBezTo>
                    <a:pt x="15639" y="14863"/>
                    <a:pt x="14567" y="14013"/>
                    <a:pt x="13716" y="13273"/>
                  </a:cubicBezTo>
                  <a:cubicBezTo>
                    <a:pt x="13310" y="12903"/>
                    <a:pt x="12940" y="12571"/>
                    <a:pt x="12681" y="12349"/>
                  </a:cubicBezTo>
                  <a:cubicBezTo>
                    <a:pt x="12533" y="12201"/>
                    <a:pt x="12459" y="12127"/>
                    <a:pt x="12385" y="12053"/>
                  </a:cubicBezTo>
                  <a:cubicBezTo>
                    <a:pt x="12311" y="11979"/>
                    <a:pt x="12274" y="11942"/>
                    <a:pt x="12274" y="11942"/>
                  </a:cubicBezTo>
                  <a:cubicBezTo>
                    <a:pt x="12220" y="11888"/>
                    <a:pt x="12126" y="11854"/>
                    <a:pt x="12037" y="11854"/>
                  </a:cubicBezTo>
                  <a:cubicBezTo>
                    <a:pt x="12004" y="11854"/>
                    <a:pt x="11971" y="11858"/>
                    <a:pt x="11942" y="11868"/>
                  </a:cubicBezTo>
                  <a:cubicBezTo>
                    <a:pt x="11831" y="11905"/>
                    <a:pt x="11757" y="12016"/>
                    <a:pt x="11757" y="12127"/>
                  </a:cubicBezTo>
                  <a:cubicBezTo>
                    <a:pt x="11757" y="12127"/>
                    <a:pt x="11757" y="12275"/>
                    <a:pt x="11720" y="12460"/>
                  </a:cubicBezTo>
                  <a:cubicBezTo>
                    <a:pt x="11720" y="12719"/>
                    <a:pt x="11646" y="13125"/>
                    <a:pt x="11572" y="13458"/>
                  </a:cubicBezTo>
                  <a:cubicBezTo>
                    <a:pt x="11544" y="13571"/>
                    <a:pt x="11515" y="13684"/>
                    <a:pt x="11487" y="13764"/>
                  </a:cubicBezTo>
                  <a:lnTo>
                    <a:pt x="11487" y="13764"/>
                  </a:lnTo>
                  <a:cubicBezTo>
                    <a:pt x="11479" y="13750"/>
                    <a:pt x="11470" y="13734"/>
                    <a:pt x="11461" y="13717"/>
                  </a:cubicBezTo>
                  <a:cubicBezTo>
                    <a:pt x="11128" y="13199"/>
                    <a:pt x="10906" y="12497"/>
                    <a:pt x="10796" y="11942"/>
                  </a:cubicBezTo>
                  <a:cubicBezTo>
                    <a:pt x="10722" y="11683"/>
                    <a:pt x="10685" y="11425"/>
                    <a:pt x="10685" y="11240"/>
                  </a:cubicBezTo>
                  <a:cubicBezTo>
                    <a:pt x="10648" y="11166"/>
                    <a:pt x="10648" y="11092"/>
                    <a:pt x="10648" y="11055"/>
                  </a:cubicBezTo>
                  <a:lnTo>
                    <a:pt x="10648" y="10981"/>
                  </a:lnTo>
                  <a:cubicBezTo>
                    <a:pt x="10611" y="10833"/>
                    <a:pt x="10500" y="10685"/>
                    <a:pt x="10315" y="10685"/>
                  </a:cubicBezTo>
                  <a:cubicBezTo>
                    <a:pt x="10241" y="10685"/>
                    <a:pt x="9908" y="10685"/>
                    <a:pt x="9575" y="10537"/>
                  </a:cubicBezTo>
                  <a:cubicBezTo>
                    <a:pt x="9428" y="10463"/>
                    <a:pt x="9317" y="10389"/>
                    <a:pt x="9206" y="10278"/>
                  </a:cubicBezTo>
                  <a:cubicBezTo>
                    <a:pt x="9132" y="10131"/>
                    <a:pt x="9058" y="9983"/>
                    <a:pt x="9058" y="9761"/>
                  </a:cubicBezTo>
                  <a:cubicBezTo>
                    <a:pt x="9058" y="9502"/>
                    <a:pt x="9169" y="9095"/>
                    <a:pt x="9465" y="8578"/>
                  </a:cubicBezTo>
                  <a:cubicBezTo>
                    <a:pt x="9539" y="8430"/>
                    <a:pt x="9502" y="8245"/>
                    <a:pt x="9354" y="8171"/>
                  </a:cubicBezTo>
                  <a:cubicBezTo>
                    <a:pt x="9307" y="8125"/>
                    <a:pt x="9248" y="8104"/>
                    <a:pt x="9186" y="8104"/>
                  </a:cubicBezTo>
                  <a:cubicBezTo>
                    <a:pt x="9101" y="8104"/>
                    <a:pt x="9011" y="8144"/>
                    <a:pt x="8947" y="8208"/>
                  </a:cubicBezTo>
                  <a:lnTo>
                    <a:pt x="8910" y="8245"/>
                  </a:lnTo>
                  <a:cubicBezTo>
                    <a:pt x="8725" y="8467"/>
                    <a:pt x="7801" y="9502"/>
                    <a:pt x="6618" y="10426"/>
                  </a:cubicBezTo>
                  <a:cubicBezTo>
                    <a:pt x="5435" y="11388"/>
                    <a:pt x="3956" y="12238"/>
                    <a:pt x="2736" y="12238"/>
                  </a:cubicBezTo>
                  <a:cubicBezTo>
                    <a:pt x="2514" y="12238"/>
                    <a:pt x="2292" y="12201"/>
                    <a:pt x="2070" y="12164"/>
                  </a:cubicBezTo>
                  <a:cubicBezTo>
                    <a:pt x="1590" y="12016"/>
                    <a:pt x="1257" y="11757"/>
                    <a:pt x="998" y="11351"/>
                  </a:cubicBezTo>
                  <a:cubicBezTo>
                    <a:pt x="740" y="10981"/>
                    <a:pt x="629" y="10463"/>
                    <a:pt x="629" y="9872"/>
                  </a:cubicBezTo>
                  <a:cubicBezTo>
                    <a:pt x="629" y="8800"/>
                    <a:pt x="1035" y="7506"/>
                    <a:pt x="1886" y="6249"/>
                  </a:cubicBezTo>
                  <a:cubicBezTo>
                    <a:pt x="2699" y="4955"/>
                    <a:pt x="3993" y="3661"/>
                    <a:pt x="5731" y="2626"/>
                  </a:cubicBezTo>
                  <a:cubicBezTo>
                    <a:pt x="8097" y="1258"/>
                    <a:pt x="10463" y="629"/>
                    <a:pt x="12496" y="629"/>
                  </a:cubicBezTo>
                  <a:close/>
                  <a:moveTo>
                    <a:pt x="12496" y="1"/>
                  </a:moveTo>
                  <a:cubicBezTo>
                    <a:pt x="10315" y="1"/>
                    <a:pt x="7875" y="666"/>
                    <a:pt x="5435" y="2108"/>
                  </a:cubicBezTo>
                  <a:cubicBezTo>
                    <a:pt x="3623" y="3180"/>
                    <a:pt x="2255" y="4511"/>
                    <a:pt x="1368" y="5879"/>
                  </a:cubicBezTo>
                  <a:cubicBezTo>
                    <a:pt x="444" y="7284"/>
                    <a:pt x="0" y="8652"/>
                    <a:pt x="0" y="9872"/>
                  </a:cubicBezTo>
                  <a:cubicBezTo>
                    <a:pt x="0" y="10537"/>
                    <a:pt x="148" y="11166"/>
                    <a:pt x="481" y="11683"/>
                  </a:cubicBezTo>
                  <a:cubicBezTo>
                    <a:pt x="776" y="12201"/>
                    <a:pt x="1294" y="12571"/>
                    <a:pt x="1886" y="12756"/>
                  </a:cubicBezTo>
                  <a:cubicBezTo>
                    <a:pt x="2181" y="12829"/>
                    <a:pt x="2440" y="12866"/>
                    <a:pt x="2736" y="12866"/>
                  </a:cubicBezTo>
                  <a:cubicBezTo>
                    <a:pt x="4363" y="12829"/>
                    <a:pt x="5989" y="11757"/>
                    <a:pt x="7246" y="10722"/>
                  </a:cubicBezTo>
                  <a:cubicBezTo>
                    <a:pt x="7697" y="10351"/>
                    <a:pt x="8100" y="9975"/>
                    <a:pt x="8433" y="9646"/>
                  </a:cubicBezTo>
                  <a:lnTo>
                    <a:pt x="8433" y="9646"/>
                  </a:lnTo>
                  <a:cubicBezTo>
                    <a:pt x="8431" y="9685"/>
                    <a:pt x="8429" y="9723"/>
                    <a:pt x="8429" y="9761"/>
                  </a:cubicBezTo>
                  <a:cubicBezTo>
                    <a:pt x="8429" y="10131"/>
                    <a:pt x="8577" y="10463"/>
                    <a:pt x="8762" y="10685"/>
                  </a:cubicBezTo>
                  <a:cubicBezTo>
                    <a:pt x="9058" y="11018"/>
                    <a:pt x="9428" y="11166"/>
                    <a:pt x="9760" y="11240"/>
                  </a:cubicBezTo>
                  <a:cubicBezTo>
                    <a:pt x="9864" y="11266"/>
                    <a:pt x="9963" y="11283"/>
                    <a:pt x="10049" y="11293"/>
                  </a:cubicBezTo>
                  <a:lnTo>
                    <a:pt x="10049" y="11293"/>
                  </a:lnTo>
                  <a:cubicBezTo>
                    <a:pt x="10075" y="11486"/>
                    <a:pt x="10123" y="11766"/>
                    <a:pt x="10204" y="12090"/>
                  </a:cubicBezTo>
                  <a:cubicBezTo>
                    <a:pt x="10315" y="12682"/>
                    <a:pt x="10537" y="13421"/>
                    <a:pt x="10943" y="14049"/>
                  </a:cubicBezTo>
                  <a:cubicBezTo>
                    <a:pt x="11017" y="14160"/>
                    <a:pt x="11091" y="14271"/>
                    <a:pt x="11165" y="14345"/>
                  </a:cubicBezTo>
                  <a:cubicBezTo>
                    <a:pt x="11239" y="14419"/>
                    <a:pt x="11350" y="14456"/>
                    <a:pt x="11498" y="14456"/>
                  </a:cubicBezTo>
                  <a:cubicBezTo>
                    <a:pt x="11683" y="14456"/>
                    <a:pt x="11831" y="14345"/>
                    <a:pt x="11905" y="14271"/>
                  </a:cubicBezTo>
                  <a:cubicBezTo>
                    <a:pt x="12016" y="14086"/>
                    <a:pt x="12089" y="13902"/>
                    <a:pt x="12163" y="13680"/>
                  </a:cubicBezTo>
                  <a:cubicBezTo>
                    <a:pt x="12226" y="13412"/>
                    <a:pt x="12269" y="13104"/>
                    <a:pt x="12298" y="12836"/>
                  </a:cubicBezTo>
                  <a:lnTo>
                    <a:pt x="12298" y="12836"/>
                  </a:lnTo>
                  <a:cubicBezTo>
                    <a:pt x="12557" y="13081"/>
                    <a:pt x="12909" y="13405"/>
                    <a:pt x="13310" y="13754"/>
                  </a:cubicBezTo>
                  <a:cubicBezTo>
                    <a:pt x="14160" y="14493"/>
                    <a:pt x="15269" y="15343"/>
                    <a:pt x="16230" y="15898"/>
                  </a:cubicBezTo>
                  <a:cubicBezTo>
                    <a:pt x="16711" y="16157"/>
                    <a:pt x="17154" y="16268"/>
                    <a:pt x="17598" y="16268"/>
                  </a:cubicBezTo>
                  <a:cubicBezTo>
                    <a:pt x="18264" y="16268"/>
                    <a:pt x="18781" y="15972"/>
                    <a:pt x="19151" y="15491"/>
                  </a:cubicBezTo>
                  <a:cubicBezTo>
                    <a:pt x="19558" y="15048"/>
                    <a:pt x="19816" y="14456"/>
                    <a:pt x="19964" y="13828"/>
                  </a:cubicBezTo>
                  <a:cubicBezTo>
                    <a:pt x="20186" y="13014"/>
                    <a:pt x="20482" y="11425"/>
                    <a:pt x="20482" y="9576"/>
                  </a:cubicBezTo>
                  <a:cubicBezTo>
                    <a:pt x="20482" y="7580"/>
                    <a:pt x="20149" y="5287"/>
                    <a:pt x="19077" y="3365"/>
                  </a:cubicBezTo>
                  <a:cubicBezTo>
                    <a:pt x="17857" y="1221"/>
                    <a:pt x="15417" y="1"/>
                    <a:pt x="12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5732875" y="2898975"/>
              <a:ext cx="70300" cy="90700"/>
            </a:xfrm>
            <a:custGeom>
              <a:avLst/>
              <a:gdLst/>
              <a:ahLst/>
              <a:cxnLst/>
              <a:rect l="l" t="t" r="r" b="b"/>
              <a:pathLst>
                <a:path w="2812" h="3628" extrusionOk="0">
                  <a:moveTo>
                    <a:pt x="1120" y="1"/>
                  </a:moveTo>
                  <a:cubicBezTo>
                    <a:pt x="0" y="1"/>
                    <a:pt x="519" y="2888"/>
                    <a:pt x="519" y="2888"/>
                  </a:cubicBezTo>
                  <a:lnTo>
                    <a:pt x="1961" y="3628"/>
                  </a:lnTo>
                  <a:cubicBezTo>
                    <a:pt x="2664" y="2334"/>
                    <a:pt x="2812" y="448"/>
                    <a:pt x="1370" y="42"/>
                  </a:cubicBezTo>
                  <a:cubicBezTo>
                    <a:pt x="1279" y="14"/>
                    <a:pt x="1196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5735675" y="2890750"/>
              <a:ext cx="67500" cy="106325"/>
            </a:xfrm>
            <a:custGeom>
              <a:avLst/>
              <a:gdLst/>
              <a:ahLst/>
              <a:cxnLst/>
              <a:rect l="l" t="t" r="r" b="b"/>
              <a:pathLst>
                <a:path w="2700" h="4253" extrusionOk="0">
                  <a:moveTo>
                    <a:pt x="1036" y="1"/>
                  </a:moveTo>
                  <a:cubicBezTo>
                    <a:pt x="814" y="1"/>
                    <a:pt x="592" y="75"/>
                    <a:pt x="444" y="223"/>
                  </a:cubicBezTo>
                  <a:cubicBezTo>
                    <a:pt x="223" y="445"/>
                    <a:pt x="149" y="703"/>
                    <a:pt x="75" y="999"/>
                  </a:cubicBezTo>
                  <a:cubicBezTo>
                    <a:pt x="1" y="1258"/>
                    <a:pt x="1" y="1591"/>
                    <a:pt x="1" y="1886"/>
                  </a:cubicBezTo>
                  <a:cubicBezTo>
                    <a:pt x="1" y="2626"/>
                    <a:pt x="112" y="3291"/>
                    <a:pt x="112" y="3291"/>
                  </a:cubicBezTo>
                  <a:cubicBezTo>
                    <a:pt x="149" y="3439"/>
                    <a:pt x="296" y="3550"/>
                    <a:pt x="444" y="3550"/>
                  </a:cubicBezTo>
                  <a:cubicBezTo>
                    <a:pt x="629" y="3513"/>
                    <a:pt x="740" y="3328"/>
                    <a:pt x="703" y="3180"/>
                  </a:cubicBezTo>
                  <a:cubicBezTo>
                    <a:pt x="703" y="3180"/>
                    <a:pt x="703" y="3143"/>
                    <a:pt x="703" y="3070"/>
                  </a:cubicBezTo>
                  <a:cubicBezTo>
                    <a:pt x="666" y="2848"/>
                    <a:pt x="592" y="2367"/>
                    <a:pt x="592" y="1886"/>
                  </a:cubicBezTo>
                  <a:cubicBezTo>
                    <a:pt x="592" y="1517"/>
                    <a:pt x="629" y="1147"/>
                    <a:pt x="740" y="925"/>
                  </a:cubicBezTo>
                  <a:cubicBezTo>
                    <a:pt x="777" y="814"/>
                    <a:pt x="814" y="740"/>
                    <a:pt x="851" y="666"/>
                  </a:cubicBezTo>
                  <a:cubicBezTo>
                    <a:pt x="925" y="629"/>
                    <a:pt x="962" y="629"/>
                    <a:pt x="1036" y="629"/>
                  </a:cubicBezTo>
                  <a:cubicBezTo>
                    <a:pt x="1073" y="629"/>
                    <a:pt x="1110" y="629"/>
                    <a:pt x="1184" y="666"/>
                  </a:cubicBezTo>
                  <a:cubicBezTo>
                    <a:pt x="1517" y="740"/>
                    <a:pt x="1701" y="925"/>
                    <a:pt x="1849" y="1147"/>
                  </a:cubicBezTo>
                  <a:cubicBezTo>
                    <a:pt x="1997" y="1406"/>
                    <a:pt x="2071" y="1702"/>
                    <a:pt x="2071" y="2034"/>
                  </a:cubicBezTo>
                  <a:cubicBezTo>
                    <a:pt x="2071" y="2589"/>
                    <a:pt x="1886" y="3254"/>
                    <a:pt x="1590" y="3809"/>
                  </a:cubicBezTo>
                  <a:cubicBezTo>
                    <a:pt x="1480" y="3957"/>
                    <a:pt x="1553" y="4142"/>
                    <a:pt x="1701" y="4216"/>
                  </a:cubicBezTo>
                  <a:cubicBezTo>
                    <a:pt x="1751" y="4240"/>
                    <a:pt x="1804" y="4253"/>
                    <a:pt x="1856" y="4253"/>
                  </a:cubicBezTo>
                  <a:cubicBezTo>
                    <a:pt x="1960" y="4253"/>
                    <a:pt x="2059" y="4203"/>
                    <a:pt x="2108" y="4105"/>
                  </a:cubicBezTo>
                  <a:cubicBezTo>
                    <a:pt x="2441" y="3476"/>
                    <a:pt x="2700" y="2737"/>
                    <a:pt x="2700" y="2034"/>
                  </a:cubicBezTo>
                  <a:cubicBezTo>
                    <a:pt x="2700" y="1628"/>
                    <a:pt x="2589" y="1184"/>
                    <a:pt x="2367" y="851"/>
                  </a:cubicBezTo>
                  <a:cubicBezTo>
                    <a:pt x="2182" y="482"/>
                    <a:pt x="1812" y="186"/>
                    <a:pt x="1369" y="75"/>
                  </a:cubicBezTo>
                  <a:cubicBezTo>
                    <a:pt x="1258" y="38"/>
                    <a:pt x="1147" y="1"/>
                    <a:pt x="1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5487050" y="4141300"/>
              <a:ext cx="251425" cy="785650"/>
            </a:xfrm>
            <a:custGeom>
              <a:avLst/>
              <a:gdLst/>
              <a:ahLst/>
              <a:cxnLst/>
              <a:rect l="l" t="t" r="r" b="b"/>
              <a:pathLst>
                <a:path w="10057" h="31426" extrusionOk="0">
                  <a:moveTo>
                    <a:pt x="7395" y="0"/>
                  </a:moveTo>
                  <a:lnTo>
                    <a:pt x="1" y="407"/>
                  </a:lnTo>
                  <a:lnTo>
                    <a:pt x="6581" y="31241"/>
                  </a:lnTo>
                  <a:lnTo>
                    <a:pt x="10057" y="31425"/>
                  </a:lnTo>
                  <a:lnTo>
                    <a:pt x="7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5478725" y="4133900"/>
              <a:ext cx="268075" cy="801375"/>
            </a:xfrm>
            <a:custGeom>
              <a:avLst/>
              <a:gdLst/>
              <a:ahLst/>
              <a:cxnLst/>
              <a:rect l="l" t="t" r="r" b="b"/>
              <a:pathLst>
                <a:path w="10723" h="32055" extrusionOk="0">
                  <a:moveTo>
                    <a:pt x="7432" y="629"/>
                  </a:moveTo>
                  <a:lnTo>
                    <a:pt x="10057" y="31389"/>
                  </a:lnTo>
                  <a:lnTo>
                    <a:pt x="7173" y="31241"/>
                  </a:lnTo>
                  <a:lnTo>
                    <a:pt x="704" y="1017"/>
                  </a:lnTo>
                  <a:lnTo>
                    <a:pt x="704" y="1017"/>
                  </a:lnTo>
                  <a:lnTo>
                    <a:pt x="7432" y="629"/>
                  </a:lnTo>
                  <a:close/>
                  <a:moveTo>
                    <a:pt x="7728" y="1"/>
                  </a:moveTo>
                  <a:lnTo>
                    <a:pt x="334" y="407"/>
                  </a:lnTo>
                  <a:cubicBezTo>
                    <a:pt x="223" y="407"/>
                    <a:pt x="149" y="444"/>
                    <a:pt x="75" y="518"/>
                  </a:cubicBezTo>
                  <a:cubicBezTo>
                    <a:pt x="38" y="592"/>
                    <a:pt x="1" y="703"/>
                    <a:pt x="38" y="777"/>
                  </a:cubicBezTo>
                  <a:lnTo>
                    <a:pt x="6619" y="31574"/>
                  </a:lnTo>
                  <a:cubicBezTo>
                    <a:pt x="6619" y="31721"/>
                    <a:pt x="6767" y="31832"/>
                    <a:pt x="6877" y="31832"/>
                  </a:cubicBezTo>
                  <a:lnTo>
                    <a:pt x="10390" y="32054"/>
                  </a:lnTo>
                  <a:cubicBezTo>
                    <a:pt x="10464" y="32054"/>
                    <a:pt x="10574" y="32017"/>
                    <a:pt x="10611" y="31943"/>
                  </a:cubicBezTo>
                  <a:cubicBezTo>
                    <a:pt x="10685" y="31869"/>
                    <a:pt x="10722" y="31795"/>
                    <a:pt x="10722" y="31721"/>
                  </a:cubicBezTo>
                  <a:lnTo>
                    <a:pt x="8024" y="296"/>
                  </a:lnTo>
                  <a:cubicBezTo>
                    <a:pt x="8024" y="111"/>
                    <a:pt x="7876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5471350" y="4922300"/>
              <a:ext cx="282850" cy="117400"/>
            </a:xfrm>
            <a:custGeom>
              <a:avLst/>
              <a:gdLst/>
              <a:ahLst/>
              <a:cxnLst/>
              <a:rect l="l" t="t" r="r" b="b"/>
              <a:pathLst>
                <a:path w="11314" h="4696" extrusionOk="0">
                  <a:moveTo>
                    <a:pt x="7209" y="1"/>
                  </a:moveTo>
                  <a:lnTo>
                    <a:pt x="0" y="4696"/>
                  </a:lnTo>
                  <a:lnTo>
                    <a:pt x="11313" y="4696"/>
                  </a:lnTo>
                  <a:lnTo>
                    <a:pt x="10685" y="185"/>
                  </a:lnTo>
                  <a:lnTo>
                    <a:pt x="7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5463025" y="4913975"/>
              <a:ext cx="299475" cy="134050"/>
            </a:xfrm>
            <a:custGeom>
              <a:avLst/>
              <a:gdLst/>
              <a:ahLst/>
              <a:cxnLst/>
              <a:rect l="l" t="t" r="r" b="b"/>
              <a:pathLst>
                <a:path w="11979" h="5362" extrusionOk="0">
                  <a:moveTo>
                    <a:pt x="7624" y="636"/>
                  </a:moveTo>
                  <a:lnTo>
                    <a:pt x="10759" y="814"/>
                  </a:lnTo>
                  <a:lnTo>
                    <a:pt x="11276" y="4733"/>
                  </a:lnTo>
                  <a:lnTo>
                    <a:pt x="1368" y="4733"/>
                  </a:lnTo>
                  <a:lnTo>
                    <a:pt x="7624" y="636"/>
                  </a:lnTo>
                  <a:close/>
                  <a:moveTo>
                    <a:pt x="7542" y="1"/>
                  </a:moveTo>
                  <a:cubicBezTo>
                    <a:pt x="7505" y="1"/>
                    <a:pt x="7431" y="38"/>
                    <a:pt x="7358" y="75"/>
                  </a:cubicBezTo>
                  <a:lnTo>
                    <a:pt x="185" y="4807"/>
                  </a:lnTo>
                  <a:cubicBezTo>
                    <a:pt x="74" y="4881"/>
                    <a:pt x="0" y="4992"/>
                    <a:pt x="37" y="5140"/>
                  </a:cubicBezTo>
                  <a:cubicBezTo>
                    <a:pt x="74" y="5251"/>
                    <a:pt x="222" y="5362"/>
                    <a:pt x="333" y="5362"/>
                  </a:cubicBezTo>
                  <a:lnTo>
                    <a:pt x="11646" y="5362"/>
                  </a:lnTo>
                  <a:cubicBezTo>
                    <a:pt x="11720" y="5362"/>
                    <a:pt x="11831" y="5325"/>
                    <a:pt x="11868" y="5251"/>
                  </a:cubicBezTo>
                  <a:cubicBezTo>
                    <a:pt x="11942" y="5177"/>
                    <a:pt x="11979" y="5103"/>
                    <a:pt x="11942" y="4992"/>
                  </a:cubicBezTo>
                  <a:lnTo>
                    <a:pt x="11350" y="481"/>
                  </a:lnTo>
                  <a:cubicBezTo>
                    <a:pt x="11313" y="334"/>
                    <a:pt x="11202" y="223"/>
                    <a:pt x="11055" y="223"/>
                  </a:cubicBez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5231950" y="3802100"/>
              <a:ext cx="1096200" cy="1127625"/>
            </a:xfrm>
            <a:custGeom>
              <a:avLst/>
              <a:gdLst/>
              <a:ahLst/>
              <a:cxnLst/>
              <a:rect l="l" t="t" r="r" b="b"/>
              <a:pathLst>
                <a:path w="43848" h="45105" extrusionOk="0">
                  <a:moveTo>
                    <a:pt x="41704" y="0"/>
                  </a:moveTo>
                  <a:lnTo>
                    <a:pt x="28024" y="148"/>
                  </a:lnTo>
                  <a:lnTo>
                    <a:pt x="26730" y="3180"/>
                  </a:lnTo>
                  <a:cubicBezTo>
                    <a:pt x="26730" y="3180"/>
                    <a:pt x="16674" y="5028"/>
                    <a:pt x="11351" y="6174"/>
                  </a:cubicBezTo>
                  <a:cubicBezTo>
                    <a:pt x="6027" y="7357"/>
                    <a:pt x="1" y="9502"/>
                    <a:pt x="1" y="10796"/>
                  </a:cubicBezTo>
                  <a:cubicBezTo>
                    <a:pt x="1" y="12089"/>
                    <a:pt x="4474" y="44956"/>
                    <a:pt x="4474" y="44956"/>
                  </a:cubicBezTo>
                  <a:lnTo>
                    <a:pt x="7210" y="45104"/>
                  </a:lnTo>
                  <a:lnTo>
                    <a:pt x="7765" y="15269"/>
                  </a:lnTo>
                  <a:cubicBezTo>
                    <a:pt x="7765" y="15269"/>
                    <a:pt x="24290" y="14086"/>
                    <a:pt x="28912" y="13938"/>
                  </a:cubicBezTo>
                  <a:cubicBezTo>
                    <a:pt x="29406" y="13926"/>
                    <a:pt x="29890" y="13924"/>
                    <a:pt x="30365" y="13924"/>
                  </a:cubicBezTo>
                  <a:cubicBezTo>
                    <a:pt x="30708" y="13924"/>
                    <a:pt x="31045" y="13925"/>
                    <a:pt x="31379" y="13925"/>
                  </a:cubicBezTo>
                  <a:cubicBezTo>
                    <a:pt x="34868" y="13925"/>
                    <a:pt x="37847" y="13782"/>
                    <a:pt x="40557" y="10500"/>
                  </a:cubicBezTo>
                  <a:cubicBezTo>
                    <a:pt x="43848" y="6470"/>
                    <a:pt x="41704" y="0"/>
                    <a:pt x="4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5223650" y="3794700"/>
              <a:ext cx="1075850" cy="1142425"/>
            </a:xfrm>
            <a:custGeom>
              <a:avLst/>
              <a:gdLst/>
              <a:ahLst/>
              <a:cxnLst/>
              <a:rect l="l" t="t" r="r" b="b"/>
              <a:pathLst>
                <a:path w="43034" h="45697" extrusionOk="0">
                  <a:moveTo>
                    <a:pt x="41808" y="594"/>
                  </a:moveTo>
                  <a:cubicBezTo>
                    <a:pt x="41961" y="1163"/>
                    <a:pt x="42405" y="2897"/>
                    <a:pt x="42405" y="4917"/>
                  </a:cubicBezTo>
                  <a:cubicBezTo>
                    <a:pt x="42405" y="6803"/>
                    <a:pt x="41999" y="8947"/>
                    <a:pt x="40631" y="10611"/>
                  </a:cubicBezTo>
                  <a:cubicBezTo>
                    <a:pt x="39041" y="12570"/>
                    <a:pt x="37377" y="13347"/>
                    <a:pt x="35492" y="13679"/>
                  </a:cubicBezTo>
                  <a:cubicBezTo>
                    <a:pt x="33606" y="14012"/>
                    <a:pt x="31536" y="13864"/>
                    <a:pt x="29207" y="13938"/>
                  </a:cubicBezTo>
                  <a:cubicBezTo>
                    <a:pt x="24585" y="14086"/>
                    <a:pt x="8060" y="15232"/>
                    <a:pt x="8060" y="15232"/>
                  </a:cubicBezTo>
                  <a:cubicBezTo>
                    <a:pt x="7912" y="15269"/>
                    <a:pt x="7764" y="15380"/>
                    <a:pt x="7764" y="15528"/>
                  </a:cubicBezTo>
                  <a:lnTo>
                    <a:pt x="7246" y="45068"/>
                  </a:lnTo>
                  <a:lnTo>
                    <a:pt x="5102" y="44969"/>
                  </a:lnTo>
                  <a:lnTo>
                    <a:pt x="5102" y="44969"/>
                  </a:lnTo>
                  <a:cubicBezTo>
                    <a:pt x="5067" y="44733"/>
                    <a:pt x="5005" y="44337"/>
                    <a:pt x="4917" y="43811"/>
                  </a:cubicBezTo>
                  <a:cubicBezTo>
                    <a:pt x="4510" y="40631"/>
                    <a:pt x="3438" y="32756"/>
                    <a:pt x="2440" y="25473"/>
                  </a:cubicBezTo>
                  <a:cubicBezTo>
                    <a:pt x="1959" y="21850"/>
                    <a:pt x="1516" y="18375"/>
                    <a:pt x="1183" y="15750"/>
                  </a:cubicBezTo>
                  <a:cubicBezTo>
                    <a:pt x="998" y="14456"/>
                    <a:pt x="887" y="13347"/>
                    <a:pt x="776" y="12533"/>
                  </a:cubicBezTo>
                  <a:cubicBezTo>
                    <a:pt x="739" y="12127"/>
                    <a:pt x="702" y="11794"/>
                    <a:pt x="665" y="11535"/>
                  </a:cubicBezTo>
                  <a:cubicBezTo>
                    <a:pt x="629" y="11313"/>
                    <a:pt x="629" y="11128"/>
                    <a:pt x="629" y="11092"/>
                  </a:cubicBezTo>
                  <a:cubicBezTo>
                    <a:pt x="629" y="11055"/>
                    <a:pt x="665" y="10944"/>
                    <a:pt x="813" y="10759"/>
                  </a:cubicBezTo>
                  <a:cubicBezTo>
                    <a:pt x="1072" y="10500"/>
                    <a:pt x="1590" y="10167"/>
                    <a:pt x="2329" y="9798"/>
                  </a:cubicBezTo>
                  <a:cubicBezTo>
                    <a:pt x="4473" y="8725"/>
                    <a:pt x="8281" y="7542"/>
                    <a:pt x="11757" y="6803"/>
                  </a:cubicBezTo>
                  <a:cubicBezTo>
                    <a:pt x="14419" y="6211"/>
                    <a:pt x="18263" y="5472"/>
                    <a:pt x="21443" y="4843"/>
                  </a:cubicBezTo>
                  <a:cubicBezTo>
                    <a:pt x="23033" y="4548"/>
                    <a:pt x="24438" y="4289"/>
                    <a:pt x="25473" y="4067"/>
                  </a:cubicBezTo>
                  <a:cubicBezTo>
                    <a:pt x="26508" y="3882"/>
                    <a:pt x="27136" y="3771"/>
                    <a:pt x="27136" y="3771"/>
                  </a:cubicBezTo>
                  <a:cubicBezTo>
                    <a:pt x="27247" y="3734"/>
                    <a:pt x="27321" y="3697"/>
                    <a:pt x="27358" y="3586"/>
                  </a:cubicBezTo>
                  <a:lnTo>
                    <a:pt x="28574" y="737"/>
                  </a:lnTo>
                  <a:lnTo>
                    <a:pt x="28574" y="737"/>
                  </a:lnTo>
                  <a:lnTo>
                    <a:pt x="41808" y="594"/>
                  </a:lnTo>
                  <a:close/>
                  <a:moveTo>
                    <a:pt x="42036" y="0"/>
                  </a:moveTo>
                  <a:lnTo>
                    <a:pt x="28356" y="148"/>
                  </a:lnTo>
                  <a:cubicBezTo>
                    <a:pt x="28246" y="148"/>
                    <a:pt x="28135" y="222"/>
                    <a:pt x="28098" y="333"/>
                  </a:cubicBezTo>
                  <a:lnTo>
                    <a:pt x="26854" y="3211"/>
                  </a:lnTo>
                  <a:lnTo>
                    <a:pt x="26854" y="3211"/>
                  </a:lnTo>
                  <a:cubicBezTo>
                    <a:pt x="25505" y="3459"/>
                    <a:pt x="16524" y="5116"/>
                    <a:pt x="11609" y="6174"/>
                  </a:cubicBezTo>
                  <a:cubicBezTo>
                    <a:pt x="8947" y="6766"/>
                    <a:pt x="6100" y="7579"/>
                    <a:pt x="3882" y="8430"/>
                  </a:cubicBezTo>
                  <a:cubicBezTo>
                    <a:pt x="2810" y="8873"/>
                    <a:pt x="1849" y="9317"/>
                    <a:pt x="1183" y="9724"/>
                  </a:cubicBezTo>
                  <a:cubicBezTo>
                    <a:pt x="850" y="9945"/>
                    <a:pt x="555" y="10130"/>
                    <a:pt x="370" y="10352"/>
                  </a:cubicBezTo>
                  <a:cubicBezTo>
                    <a:pt x="148" y="10574"/>
                    <a:pt x="0" y="10796"/>
                    <a:pt x="0" y="11092"/>
                  </a:cubicBezTo>
                  <a:cubicBezTo>
                    <a:pt x="0" y="11202"/>
                    <a:pt x="37" y="11387"/>
                    <a:pt x="74" y="11720"/>
                  </a:cubicBezTo>
                  <a:cubicBezTo>
                    <a:pt x="555" y="16415"/>
                    <a:pt x="4510" y="45289"/>
                    <a:pt x="4510" y="45289"/>
                  </a:cubicBezTo>
                  <a:cubicBezTo>
                    <a:pt x="4547" y="45437"/>
                    <a:pt x="4658" y="45548"/>
                    <a:pt x="4806" y="45548"/>
                  </a:cubicBezTo>
                  <a:lnTo>
                    <a:pt x="7542" y="45696"/>
                  </a:lnTo>
                  <a:cubicBezTo>
                    <a:pt x="7616" y="45696"/>
                    <a:pt x="7690" y="45696"/>
                    <a:pt x="7764" y="45622"/>
                  </a:cubicBezTo>
                  <a:cubicBezTo>
                    <a:pt x="7838" y="45585"/>
                    <a:pt x="7875" y="45474"/>
                    <a:pt x="7875" y="45400"/>
                  </a:cubicBezTo>
                  <a:lnTo>
                    <a:pt x="8388" y="15840"/>
                  </a:lnTo>
                  <a:lnTo>
                    <a:pt x="8388" y="15840"/>
                  </a:lnTo>
                  <a:cubicBezTo>
                    <a:pt x="8803" y="15811"/>
                    <a:pt x="9641" y="15752"/>
                    <a:pt x="10758" y="15676"/>
                  </a:cubicBezTo>
                  <a:cubicBezTo>
                    <a:pt x="15639" y="15343"/>
                    <a:pt x="25805" y="14678"/>
                    <a:pt x="29244" y="14567"/>
                  </a:cubicBezTo>
                  <a:cubicBezTo>
                    <a:pt x="31536" y="14493"/>
                    <a:pt x="33606" y="14641"/>
                    <a:pt x="35603" y="14271"/>
                  </a:cubicBezTo>
                  <a:cubicBezTo>
                    <a:pt x="37562" y="13938"/>
                    <a:pt x="39411" y="13051"/>
                    <a:pt x="41111" y="10981"/>
                  </a:cubicBezTo>
                  <a:cubicBezTo>
                    <a:pt x="42627" y="9169"/>
                    <a:pt x="43034" y="6877"/>
                    <a:pt x="43034" y="4917"/>
                  </a:cubicBezTo>
                  <a:cubicBezTo>
                    <a:pt x="43034" y="2329"/>
                    <a:pt x="42331" y="222"/>
                    <a:pt x="42331" y="185"/>
                  </a:cubicBezTo>
                  <a:cubicBezTo>
                    <a:pt x="42294" y="74"/>
                    <a:pt x="42146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5111800" y="4926000"/>
              <a:ext cx="308725" cy="134975"/>
            </a:xfrm>
            <a:custGeom>
              <a:avLst/>
              <a:gdLst/>
              <a:ahLst/>
              <a:cxnLst/>
              <a:rect l="l" t="t" r="r" b="b"/>
              <a:pathLst>
                <a:path w="12349" h="5399" extrusionOk="0">
                  <a:moveTo>
                    <a:pt x="9280" y="0"/>
                  </a:moveTo>
                  <a:lnTo>
                    <a:pt x="8837" y="259"/>
                  </a:lnTo>
                  <a:lnTo>
                    <a:pt x="1" y="5398"/>
                  </a:lnTo>
                  <a:lnTo>
                    <a:pt x="12349" y="5398"/>
                  </a:lnTo>
                  <a:lnTo>
                    <a:pt x="12016" y="148"/>
                  </a:lnTo>
                  <a:lnTo>
                    <a:pt x="9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5103475" y="4918600"/>
              <a:ext cx="324450" cy="150675"/>
            </a:xfrm>
            <a:custGeom>
              <a:avLst/>
              <a:gdLst/>
              <a:ahLst/>
              <a:cxnLst/>
              <a:rect l="l" t="t" r="r" b="b"/>
              <a:pathLst>
                <a:path w="12978" h="6027" extrusionOk="0">
                  <a:moveTo>
                    <a:pt x="9698" y="597"/>
                  </a:moveTo>
                  <a:lnTo>
                    <a:pt x="12053" y="740"/>
                  </a:lnTo>
                  <a:lnTo>
                    <a:pt x="12349" y="5398"/>
                  </a:lnTo>
                  <a:lnTo>
                    <a:pt x="1480" y="5398"/>
                  </a:lnTo>
                  <a:lnTo>
                    <a:pt x="9317" y="851"/>
                  </a:lnTo>
                  <a:lnTo>
                    <a:pt x="9698" y="597"/>
                  </a:lnTo>
                  <a:close/>
                  <a:moveTo>
                    <a:pt x="9650" y="1"/>
                  </a:moveTo>
                  <a:cubicBezTo>
                    <a:pt x="9576" y="1"/>
                    <a:pt x="9539" y="1"/>
                    <a:pt x="9465" y="38"/>
                  </a:cubicBezTo>
                  <a:lnTo>
                    <a:pt x="9022" y="296"/>
                  </a:lnTo>
                  <a:lnTo>
                    <a:pt x="186" y="5435"/>
                  </a:lnTo>
                  <a:cubicBezTo>
                    <a:pt x="38" y="5509"/>
                    <a:pt x="1" y="5657"/>
                    <a:pt x="38" y="5805"/>
                  </a:cubicBezTo>
                  <a:cubicBezTo>
                    <a:pt x="75" y="5916"/>
                    <a:pt x="186" y="6027"/>
                    <a:pt x="334" y="6027"/>
                  </a:cubicBezTo>
                  <a:lnTo>
                    <a:pt x="12682" y="6027"/>
                  </a:lnTo>
                  <a:cubicBezTo>
                    <a:pt x="12756" y="6027"/>
                    <a:pt x="12830" y="5990"/>
                    <a:pt x="12904" y="5916"/>
                  </a:cubicBezTo>
                  <a:cubicBezTo>
                    <a:pt x="12941" y="5842"/>
                    <a:pt x="12978" y="5768"/>
                    <a:pt x="12978" y="5694"/>
                  </a:cubicBezTo>
                  <a:lnTo>
                    <a:pt x="12682" y="407"/>
                  </a:lnTo>
                  <a:cubicBezTo>
                    <a:pt x="12645" y="259"/>
                    <a:pt x="12534" y="149"/>
                    <a:pt x="12386" y="149"/>
                  </a:cubicBezTo>
                  <a:lnTo>
                    <a:pt x="9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5408500" y="3494300"/>
              <a:ext cx="201500" cy="90600"/>
            </a:xfrm>
            <a:custGeom>
              <a:avLst/>
              <a:gdLst/>
              <a:ahLst/>
              <a:cxnLst/>
              <a:rect l="l" t="t" r="r" b="b"/>
              <a:pathLst>
                <a:path w="8060" h="3624" extrusionOk="0">
                  <a:moveTo>
                    <a:pt x="2884" y="1"/>
                  </a:moveTo>
                  <a:cubicBezTo>
                    <a:pt x="1960" y="1"/>
                    <a:pt x="0" y="2367"/>
                    <a:pt x="0" y="2700"/>
                  </a:cubicBezTo>
                  <a:cubicBezTo>
                    <a:pt x="0" y="2933"/>
                    <a:pt x="46" y="3306"/>
                    <a:pt x="321" y="3306"/>
                  </a:cubicBezTo>
                  <a:cubicBezTo>
                    <a:pt x="394" y="3306"/>
                    <a:pt x="483" y="3279"/>
                    <a:pt x="592" y="3217"/>
                  </a:cubicBezTo>
                  <a:cubicBezTo>
                    <a:pt x="1109" y="2885"/>
                    <a:pt x="2366" y="2071"/>
                    <a:pt x="2366" y="2071"/>
                  </a:cubicBezTo>
                  <a:lnTo>
                    <a:pt x="7542" y="3624"/>
                  </a:lnTo>
                  <a:lnTo>
                    <a:pt x="8060" y="1443"/>
                  </a:lnTo>
                  <a:lnTo>
                    <a:pt x="5287" y="297"/>
                  </a:lnTo>
                  <a:cubicBezTo>
                    <a:pt x="5287" y="297"/>
                    <a:pt x="3808" y="1"/>
                    <a:pt x="2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5400175" y="3486925"/>
              <a:ext cx="218150" cy="105775"/>
            </a:xfrm>
            <a:custGeom>
              <a:avLst/>
              <a:gdLst/>
              <a:ahLst/>
              <a:cxnLst/>
              <a:rect l="l" t="t" r="r" b="b"/>
              <a:pathLst>
                <a:path w="8726" h="4231" extrusionOk="0">
                  <a:moveTo>
                    <a:pt x="3217" y="592"/>
                  </a:moveTo>
                  <a:cubicBezTo>
                    <a:pt x="3660" y="592"/>
                    <a:pt x="4252" y="666"/>
                    <a:pt x="4696" y="739"/>
                  </a:cubicBezTo>
                  <a:cubicBezTo>
                    <a:pt x="4954" y="776"/>
                    <a:pt x="5139" y="813"/>
                    <a:pt x="5287" y="850"/>
                  </a:cubicBezTo>
                  <a:cubicBezTo>
                    <a:pt x="5362" y="869"/>
                    <a:pt x="5428" y="878"/>
                    <a:pt x="5474" y="883"/>
                  </a:cubicBezTo>
                  <a:lnTo>
                    <a:pt x="5474" y="883"/>
                  </a:lnTo>
                  <a:lnTo>
                    <a:pt x="5472" y="887"/>
                  </a:lnTo>
                  <a:lnTo>
                    <a:pt x="8023" y="1923"/>
                  </a:lnTo>
                  <a:lnTo>
                    <a:pt x="7653" y="3512"/>
                  </a:lnTo>
                  <a:lnTo>
                    <a:pt x="2773" y="2070"/>
                  </a:lnTo>
                  <a:cubicBezTo>
                    <a:pt x="2752" y="2060"/>
                    <a:pt x="2730" y="2055"/>
                    <a:pt x="2707" y="2055"/>
                  </a:cubicBezTo>
                  <a:cubicBezTo>
                    <a:pt x="2653" y="2055"/>
                    <a:pt x="2593" y="2081"/>
                    <a:pt x="2514" y="2107"/>
                  </a:cubicBezTo>
                  <a:cubicBezTo>
                    <a:pt x="2514" y="2107"/>
                    <a:pt x="2219" y="2329"/>
                    <a:pt x="1849" y="2551"/>
                  </a:cubicBezTo>
                  <a:cubicBezTo>
                    <a:pt x="1479" y="2810"/>
                    <a:pt x="1036" y="3106"/>
                    <a:pt x="777" y="3253"/>
                  </a:cubicBezTo>
                  <a:cubicBezTo>
                    <a:pt x="743" y="3271"/>
                    <a:pt x="716" y="3280"/>
                    <a:pt x="698" y="3285"/>
                  </a:cubicBezTo>
                  <a:lnTo>
                    <a:pt x="698" y="3285"/>
                  </a:lnTo>
                  <a:cubicBezTo>
                    <a:pt x="688" y="3272"/>
                    <a:pt x="666" y="3237"/>
                    <a:pt x="666" y="3180"/>
                  </a:cubicBezTo>
                  <a:cubicBezTo>
                    <a:pt x="635" y="3149"/>
                    <a:pt x="630" y="3092"/>
                    <a:pt x="629" y="3031"/>
                  </a:cubicBezTo>
                  <a:lnTo>
                    <a:pt x="629" y="3031"/>
                  </a:lnTo>
                  <a:cubicBezTo>
                    <a:pt x="632" y="3026"/>
                    <a:pt x="669" y="2953"/>
                    <a:pt x="740" y="2847"/>
                  </a:cubicBezTo>
                  <a:cubicBezTo>
                    <a:pt x="962" y="2514"/>
                    <a:pt x="1442" y="1923"/>
                    <a:pt x="1960" y="1442"/>
                  </a:cubicBezTo>
                  <a:cubicBezTo>
                    <a:pt x="2182" y="1183"/>
                    <a:pt x="2477" y="961"/>
                    <a:pt x="2699" y="813"/>
                  </a:cubicBezTo>
                  <a:cubicBezTo>
                    <a:pt x="2921" y="666"/>
                    <a:pt x="3143" y="592"/>
                    <a:pt x="3217" y="592"/>
                  </a:cubicBezTo>
                  <a:close/>
                  <a:moveTo>
                    <a:pt x="3217" y="0"/>
                  </a:moveTo>
                  <a:cubicBezTo>
                    <a:pt x="2847" y="0"/>
                    <a:pt x="2551" y="185"/>
                    <a:pt x="2182" y="407"/>
                  </a:cubicBezTo>
                  <a:cubicBezTo>
                    <a:pt x="1701" y="776"/>
                    <a:pt x="1183" y="1331"/>
                    <a:pt x="740" y="1812"/>
                  </a:cubicBezTo>
                  <a:cubicBezTo>
                    <a:pt x="555" y="2033"/>
                    <a:pt x="370" y="2255"/>
                    <a:pt x="259" y="2440"/>
                  </a:cubicBezTo>
                  <a:cubicBezTo>
                    <a:pt x="185" y="2551"/>
                    <a:pt x="148" y="2625"/>
                    <a:pt x="111" y="2699"/>
                  </a:cubicBezTo>
                  <a:lnTo>
                    <a:pt x="37" y="2810"/>
                  </a:lnTo>
                  <a:cubicBezTo>
                    <a:pt x="37" y="2884"/>
                    <a:pt x="0" y="2921"/>
                    <a:pt x="0" y="2995"/>
                  </a:cubicBezTo>
                  <a:cubicBezTo>
                    <a:pt x="0" y="3143"/>
                    <a:pt x="37" y="3327"/>
                    <a:pt x="111" y="3512"/>
                  </a:cubicBezTo>
                  <a:cubicBezTo>
                    <a:pt x="148" y="3586"/>
                    <a:pt x="185" y="3697"/>
                    <a:pt x="296" y="3771"/>
                  </a:cubicBezTo>
                  <a:cubicBezTo>
                    <a:pt x="370" y="3845"/>
                    <a:pt x="518" y="3919"/>
                    <a:pt x="666" y="3919"/>
                  </a:cubicBezTo>
                  <a:cubicBezTo>
                    <a:pt x="814" y="3919"/>
                    <a:pt x="962" y="3845"/>
                    <a:pt x="1110" y="3771"/>
                  </a:cubicBezTo>
                  <a:cubicBezTo>
                    <a:pt x="1529" y="3501"/>
                    <a:pt x="2436" y="2915"/>
                    <a:pt x="2763" y="2703"/>
                  </a:cubicBezTo>
                  <a:lnTo>
                    <a:pt x="2763" y="2703"/>
                  </a:lnTo>
                  <a:lnTo>
                    <a:pt x="7801" y="4215"/>
                  </a:lnTo>
                  <a:cubicBezTo>
                    <a:pt x="7823" y="4226"/>
                    <a:pt x="7845" y="4230"/>
                    <a:pt x="7866" y="4230"/>
                  </a:cubicBezTo>
                  <a:cubicBezTo>
                    <a:pt x="7918" y="4230"/>
                    <a:pt x="7971" y="4204"/>
                    <a:pt x="8023" y="4178"/>
                  </a:cubicBezTo>
                  <a:cubicBezTo>
                    <a:pt x="8097" y="4141"/>
                    <a:pt x="8171" y="4067"/>
                    <a:pt x="8171" y="3993"/>
                  </a:cubicBezTo>
                  <a:lnTo>
                    <a:pt x="8688" y="1812"/>
                  </a:lnTo>
                  <a:cubicBezTo>
                    <a:pt x="8725" y="1664"/>
                    <a:pt x="8652" y="1516"/>
                    <a:pt x="8504" y="1442"/>
                  </a:cubicBezTo>
                  <a:lnTo>
                    <a:pt x="5731" y="333"/>
                  </a:lnTo>
                  <a:lnTo>
                    <a:pt x="5657" y="296"/>
                  </a:lnTo>
                  <a:cubicBezTo>
                    <a:pt x="5657" y="296"/>
                    <a:pt x="421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5410350" y="3530350"/>
              <a:ext cx="171000" cy="49025"/>
            </a:xfrm>
            <a:custGeom>
              <a:avLst/>
              <a:gdLst/>
              <a:ahLst/>
              <a:cxnLst/>
              <a:rect l="l" t="t" r="r" b="b"/>
              <a:pathLst>
                <a:path w="6840" h="1961" extrusionOk="0">
                  <a:moveTo>
                    <a:pt x="5213" y="1"/>
                  </a:moveTo>
                  <a:cubicBezTo>
                    <a:pt x="5213" y="1"/>
                    <a:pt x="1775" y="223"/>
                    <a:pt x="1035" y="333"/>
                  </a:cubicBezTo>
                  <a:cubicBezTo>
                    <a:pt x="333" y="407"/>
                    <a:pt x="0" y="1258"/>
                    <a:pt x="961" y="1258"/>
                  </a:cubicBezTo>
                  <a:cubicBezTo>
                    <a:pt x="1886" y="1258"/>
                    <a:pt x="3106" y="1147"/>
                    <a:pt x="3106" y="1147"/>
                  </a:cubicBezTo>
                  <a:cubicBezTo>
                    <a:pt x="3106" y="1147"/>
                    <a:pt x="3845" y="1775"/>
                    <a:pt x="5213" y="1886"/>
                  </a:cubicBezTo>
                  <a:cubicBezTo>
                    <a:pt x="6544" y="1960"/>
                    <a:pt x="6840" y="1960"/>
                    <a:pt x="6840" y="1960"/>
                  </a:cubicBezTo>
                  <a:lnTo>
                    <a:pt x="5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5412200" y="35229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5102" y="1"/>
                  </a:moveTo>
                  <a:cubicBezTo>
                    <a:pt x="5102" y="1"/>
                    <a:pt x="4252" y="38"/>
                    <a:pt x="3290" y="112"/>
                  </a:cubicBezTo>
                  <a:cubicBezTo>
                    <a:pt x="2366" y="186"/>
                    <a:pt x="1331" y="260"/>
                    <a:pt x="924" y="297"/>
                  </a:cubicBezTo>
                  <a:cubicBezTo>
                    <a:pt x="665" y="334"/>
                    <a:pt x="444" y="445"/>
                    <a:pt x="296" y="592"/>
                  </a:cubicBezTo>
                  <a:cubicBezTo>
                    <a:pt x="111" y="777"/>
                    <a:pt x="0" y="962"/>
                    <a:pt x="0" y="1184"/>
                  </a:cubicBezTo>
                  <a:cubicBezTo>
                    <a:pt x="0" y="1369"/>
                    <a:pt x="74" y="1591"/>
                    <a:pt x="259" y="1702"/>
                  </a:cubicBezTo>
                  <a:cubicBezTo>
                    <a:pt x="444" y="1812"/>
                    <a:pt x="629" y="1849"/>
                    <a:pt x="887" y="1849"/>
                  </a:cubicBezTo>
                  <a:cubicBezTo>
                    <a:pt x="1642" y="1849"/>
                    <a:pt x="2618" y="1776"/>
                    <a:pt x="2951" y="1748"/>
                  </a:cubicBezTo>
                  <a:lnTo>
                    <a:pt x="2951" y="1748"/>
                  </a:lnTo>
                  <a:cubicBezTo>
                    <a:pt x="3210" y="1939"/>
                    <a:pt x="3940" y="2389"/>
                    <a:pt x="5102" y="2478"/>
                  </a:cubicBezTo>
                  <a:cubicBezTo>
                    <a:pt x="6433" y="2589"/>
                    <a:pt x="6766" y="2589"/>
                    <a:pt x="6766" y="2589"/>
                  </a:cubicBezTo>
                  <a:cubicBezTo>
                    <a:pt x="6950" y="2589"/>
                    <a:pt x="7098" y="2441"/>
                    <a:pt x="7098" y="2256"/>
                  </a:cubicBezTo>
                  <a:cubicBezTo>
                    <a:pt x="7098" y="2108"/>
                    <a:pt x="6950" y="1960"/>
                    <a:pt x="6766" y="1960"/>
                  </a:cubicBezTo>
                  <a:cubicBezTo>
                    <a:pt x="6692" y="1960"/>
                    <a:pt x="6322" y="1960"/>
                    <a:pt x="5139" y="1849"/>
                  </a:cubicBezTo>
                  <a:cubicBezTo>
                    <a:pt x="4510" y="1812"/>
                    <a:pt x="4030" y="1628"/>
                    <a:pt x="3697" y="1480"/>
                  </a:cubicBezTo>
                  <a:cubicBezTo>
                    <a:pt x="3549" y="1406"/>
                    <a:pt x="3438" y="1332"/>
                    <a:pt x="3364" y="1295"/>
                  </a:cubicBezTo>
                  <a:lnTo>
                    <a:pt x="3253" y="1221"/>
                  </a:lnTo>
                  <a:cubicBezTo>
                    <a:pt x="3199" y="1167"/>
                    <a:pt x="3145" y="1133"/>
                    <a:pt x="3091" y="1133"/>
                  </a:cubicBezTo>
                  <a:cubicBezTo>
                    <a:pt x="3071" y="1133"/>
                    <a:pt x="3051" y="1137"/>
                    <a:pt x="3032" y="1147"/>
                  </a:cubicBezTo>
                  <a:cubicBezTo>
                    <a:pt x="3032" y="1147"/>
                    <a:pt x="2699" y="1147"/>
                    <a:pt x="2292" y="1184"/>
                  </a:cubicBezTo>
                  <a:cubicBezTo>
                    <a:pt x="1886" y="1221"/>
                    <a:pt x="1331" y="1221"/>
                    <a:pt x="887" y="1221"/>
                  </a:cubicBezTo>
                  <a:cubicBezTo>
                    <a:pt x="702" y="1221"/>
                    <a:pt x="629" y="1184"/>
                    <a:pt x="592" y="1184"/>
                  </a:cubicBezTo>
                  <a:lnTo>
                    <a:pt x="629" y="1147"/>
                  </a:lnTo>
                  <a:cubicBezTo>
                    <a:pt x="665" y="1073"/>
                    <a:pt x="813" y="962"/>
                    <a:pt x="1035" y="925"/>
                  </a:cubicBezTo>
                  <a:cubicBezTo>
                    <a:pt x="1368" y="851"/>
                    <a:pt x="2403" y="777"/>
                    <a:pt x="3327" y="740"/>
                  </a:cubicBezTo>
                  <a:cubicBezTo>
                    <a:pt x="4289" y="666"/>
                    <a:pt x="5139" y="592"/>
                    <a:pt x="5139" y="592"/>
                  </a:cubicBezTo>
                  <a:cubicBezTo>
                    <a:pt x="5324" y="592"/>
                    <a:pt x="5435" y="445"/>
                    <a:pt x="5435" y="297"/>
                  </a:cubicBezTo>
                  <a:cubicBezTo>
                    <a:pt x="5435" y="112"/>
                    <a:pt x="5287" y="1"/>
                    <a:pt x="5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5597050" y="3530350"/>
              <a:ext cx="448275" cy="196900"/>
            </a:xfrm>
            <a:custGeom>
              <a:avLst/>
              <a:gdLst/>
              <a:ahLst/>
              <a:cxnLst/>
              <a:rect l="l" t="t" r="r" b="b"/>
              <a:pathLst>
                <a:path w="17931" h="7876" extrusionOk="0">
                  <a:moveTo>
                    <a:pt x="518" y="1"/>
                  </a:moveTo>
                  <a:lnTo>
                    <a:pt x="0" y="2182"/>
                  </a:lnTo>
                  <a:lnTo>
                    <a:pt x="17487" y="7875"/>
                  </a:lnTo>
                  <a:lnTo>
                    <a:pt x="17931" y="281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5588725" y="3522775"/>
              <a:ext cx="464000" cy="212250"/>
            </a:xfrm>
            <a:custGeom>
              <a:avLst/>
              <a:gdLst/>
              <a:ahLst/>
              <a:cxnLst/>
              <a:rect l="l" t="t" r="r" b="b"/>
              <a:pathLst>
                <a:path w="18560" h="8490" extrusionOk="0">
                  <a:moveTo>
                    <a:pt x="1084" y="643"/>
                  </a:moveTo>
                  <a:lnTo>
                    <a:pt x="17931" y="3372"/>
                  </a:lnTo>
                  <a:lnTo>
                    <a:pt x="17561" y="7772"/>
                  </a:lnTo>
                  <a:lnTo>
                    <a:pt x="703" y="2263"/>
                  </a:lnTo>
                  <a:lnTo>
                    <a:pt x="1084" y="643"/>
                  </a:lnTo>
                  <a:close/>
                  <a:moveTo>
                    <a:pt x="830" y="1"/>
                  </a:moveTo>
                  <a:cubicBezTo>
                    <a:pt x="703" y="1"/>
                    <a:pt x="587" y="101"/>
                    <a:pt x="555" y="230"/>
                  </a:cubicBezTo>
                  <a:lnTo>
                    <a:pt x="37" y="2411"/>
                  </a:lnTo>
                  <a:cubicBezTo>
                    <a:pt x="0" y="2559"/>
                    <a:pt x="74" y="2744"/>
                    <a:pt x="259" y="2781"/>
                  </a:cubicBezTo>
                  <a:lnTo>
                    <a:pt x="17746" y="8474"/>
                  </a:lnTo>
                  <a:cubicBezTo>
                    <a:pt x="17768" y="8485"/>
                    <a:pt x="17793" y="8490"/>
                    <a:pt x="17819" y="8490"/>
                  </a:cubicBezTo>
                  <a:cubicBezTo>
                    <a:pt x="17882" y="8490"/>
                    <a:pt x="17953" y="8463"/>
                    <a:pt x="18005" y="8437"/>
                  </a:cubicBezTo>
                  <a:cubicBezTo>
                    <a:pt x="18079" y="8400"/>
                    <a:pt x="18153" y="8289"/>
                    <a:pt x="18153" y="8215"/>
                  </a:cubicBezTo>
                  <a:lnTo>
                    <a:pt x="18560" y="3113"/>
                  </a:lnTo>
                  <a:cubicBezTo>
                    <a:pt x="18560" y="2966"/>
                    <a:pt x="18449" y="2818"/>
                    <a:pt x="18301" y="2818"/>
                  </a:cubicBezTo>
                  <a:lnTo>
                    <a:pt x="888" y="8"/>
                  </a:lnTo>
                  <a:cubicBezTo>
                    <a:pt x="868" y="3"/>
                    <a:pt x="849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5831800" y="3033350"/>
              <a:ext cx="475100" cy="853075"/>
            </a:xfrm>
            <a:custGeom>
              <a:avLst/>
              <a:gdLst/>
              <a:ahLst/>
              <a:cxnLst/>
              <a:rect l="l" t="t" r="r" b="b"/>
              <a:pathLst>
                <a:path w="19004" h="34123" extrusionOk="0">
                  <a:moveTo>
                    <a:pt x="9555" y="1"/>
                  </a:moveTo>
                  <a:cubicBezTo>
                    <a:pt x="8899" y="1"/>
                    <a:pt x="8262" y="269"/>
                    <a:pt x="7654" y="841"/>
                  </a:cubicBezTo>
                  <a:cubicBezTo>
                    <a:pt x="7654" y="841"/>
                    <a:pt x="2330" y="6571"/>
                    <a:pt x="1147" y="8605"/>
                  </a:cubicBezTo>
                  <a:cubicBezTo>
                    <a:pt x="1" y="10601"/>
                    <a:pt x="3476" y="19955"/>
                    <a:pt x="3772" y="22690"/>
                  </a:cubicBezTo>
                  <a:cubicBezTo>
                    <a:pt x="4030" y="25426"/>
                    <a:pt x="4918" y="27164"/>
                    <a:pt x="3624" y="28606"/>
                  </a:cubicBezTo>
                  <a:cubicBezTo>
                    <a:pt x="2330" y="30048"/>
                    <a:pt x="3476" y="30898"/>
                    <a:pt x="4178" y="31489"/>
                  </a:cubicBezTo>
                  <a:cubicBezTo>
                    <a:pt x="4861" y="32002"/>
                    <a:pt x="10182" y="34123"/>
                    <a:pt x="13583" y="34123"/>
                  </a:cubicBezTo>
                  <a:cubicBezTo>
                    <a:pt x="13864" y="34123"/>
                    <a:pt x="14131" y="34108"/>
                    <a:pt x="14382" y="34077"/>
                  </a:cubicBezTo>
                  <a:cubicBezTo>
                    <a:pt x="17710" y="33634"/>
                    <a:pt x="18412" y="31342"/>
                    <a:pt x="18708" y="27718"/>
                  </a:cubicBezTo>
                  <a:cubicBezTo>
                    <a:pt x="19004" y="24132"/>
                    <a:pt x="18708" y="11488"/>
                    <a:pt x="15824" y="6312"/>
                  </a:cubicBezTo>
                  <a:cubicBezTo>
                    <a:pt x="13687" y="2428"/>
                    <a:pt x="11530" y="1"/>
                    <a:pt x="9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5847525" y="3025700"/>
              <a:ext cx="462150" cy="867925"/>
            </a:xfrm>
            <a:custGeom>
              <a:avLst/>
              <a:gdLst/>
              <a:ahLst/>
              <a:cxnLst/>
              <a:rect l="l" t="t" r="r" b="b"/>
              <a:pathLst>
                <a:path w="18486" h="34717" extrusionOk="0">
                  <a:moveTo>
                    <a:pt x="8910" y="592"/>
                  </a:moveTo>
                  <a:cubicBezTo>
                    <a:pt x="9760" y="592"/>
                    <a:pt x="10759" y="1147"/>
                    <a:pt x="11757" y="2219"/>
                  </a:cubicBezTo>
                  <a:cubicBezTo>
                    <a:pt x="12792" y="3254"/>
                    <a:pt x="13864" y="4844"/>
                    <a:pt x="14936" y="6766"/>
                  </a:cubicBezTo>
                  <a:cubicBezTo>
                    <a:pt x="16082" y="8800"/>
                    <a:pt x="16822" y="12090"/>
                    <a:pt x="17265" y="15528"/>
                  </a:cubicBezTo>
                  <a:cubicBezTo>
                    <a:pt x="17709" y="19004"/>
                    <a:pt x="17857" y="22553"/>
                    <a:pt x="17857" y="25141"/>
                  </a:cubicBezTo>
                  <a:cubicBezTo>
                    <a:pt x="17857" y="26361"/>
                    <a:pt x="17820" y="27359"/>
                    <a:pt x="17783" y="28024"/>
                  </a:cubicBezTo>
                  <a:cubicBezTo>
                    <a:pt x="17635" y="29799"/>
                    <a:pt x="17376" y="31241"/>
                    <a:pt x="16785" y="32239"/>
                  </a:cubicBezTo>
                  <a:cubicBezTo>
                    <a:pt x="16193" y="33237"/>
                    <a:pt x="15306" y="33866"/>
                    <a:pt x="13716" y="34051"/>
                  </a:cubicBezTo>
                  <a:cubicBezTo>
                    <a:pt x="13494" y="34088"/>
                    <a:pt x="13199" y="34125"/>
                    <a:pt x="12903" y="34125"/>
                  </a:cubicBezTo>
                  <a:cubicBezTo>
                    <a:pt x="11276" y="34125"/>
                    <a:pt x="9095" y="33607"/>
                    <a:pt x="7283" y="33016"/>
                  </a:cubicBezTo>
                  <a:cubicBezTo>
                    <a:pt x="6396" y="32720"/>
                    <a:pt x="5583" y="32387"/>
                    <a:pt x="4954" y="32128"/>
                  </a:cubicBezTo>
                  <a:cubicBezTo>
                    <a:pt x="4621" y="31980"/>
                    <a:pt x="4363" y="31869"/>
                    <a:pt x="4141" y="31759"/>
                  </a:cubicBezTo>
                  <a:cubicBezTo>
                    <a:pt x="3956" y="31685"/>
                    <a:pt x="3808" y="31574"/>
                    <a:pt x="3734" y="31537"/>
                  </a:cubicBezTo>
                  <a:cubicBezTo>
                    <a:pt x="3512" y="31352"/>
                    <a:pt x="3217" y="31130"/>
                    <a:pt x="3032" y="30908"/>
                  </a:cubicBezTo>
                  <a:cubicBezTo>
                    <a:pt x="2810" y="30649"/>
                    <a:pt x="2699" y="30428"/>
                    <a:pt x="2699" y="30132"/>
                  </a:cubicBezTo>
                  <a:cubicBezTo>
                    <a:pt x="2699" y="29873"/>
                    <a:pt x="2810" y="29540"/>
                    <a:pt x="3217" y="29097"/>
                  </a:cubicBezTo>
                  <a:cubicBezTo>
                    <a:pt x="3771" y="28468"/>
                    <a:pt x="3993" y="27729"/>
                    <a:pt x="3993" y="26989"/>
                  </a:cubicBezTo>
                  <a:cubicBezTo>
                    <a:pt x="3993" y="25843"/>
                    <a:pt x="3586" y="24586"/>
                    <a:pt x="3438" y="22959"/>
                  </a:cubicBezTo>
                  <a:cubicBezTo>
                    <a:pt x="3291" y="21739"/>
                    <a:pt x="2588" y="19373"/>
                    <a:pt x="1923" y="16859"/>
                  </a:cubicBezTo>
                  <a:cubicBezTo>
                    <a:pt x="1257" y="14345"/>
                    <a:pt x="592" y="11720"/>
                    <a:pt x="592" y="10168"/>
                  </a:cubicBezTo>
                  <a:cubicBezTo>
                    <a:pt x="592" y="9650"/>
                    <a:pt x="703" y="9280"/>
                    <a:pt x="814" y="9058"/>
                  </a:cubicBezTo>
                  <a:cubicBezTo>
                    <a:pt x="1072" y="8578"/>
                    <a:pt x="1627" y="7838"/>
                    <a:pt x="2255" y="7025"/>
                  </a:cubicBezTo>
                  <a:cubicBezTo>
                    <a:pt x="3254" y="5805"/>
                    <a:pt x="4511" y="4400"/>
                    <a:pt x="5509" y="3291"/>
                  </a:cubicBezTo>
                  <a:cubicBezTo>
                    <a:pt x="5989" y="2700"/>
                    <a:pt x="6433" y="2219"/>
                    <a:pt x="6729" y="1886"/>
                  </a:cubicBezTo>
                  <a:cubicBezTo>
                    <a:pt x="7062" y="1553"/>
                    <a:pt x="7246" y="1369"/>
                    <a:pt x="7246" y="1369"/>
                  </a:cubicBezTo>
                  <a:lnTo>
                    <a:pt x="7229" y="1351"/>
                  </a:lnTo>
                  <a:lnTo>
                    <a:pt x="7229" y="1351"/>
                  </a:lnTo>
                  <a:cubicBezTo>
                    <a:pt x="7813" y="809"/>
                    <a:pt x="8361" y="592"/>
                    <a:pt x="8910" y="592"/>
                  </a:cubicBezTo>
                  <a:close/>
                  <a:moveTo>
                    <a:pt x="8910" y="1"/>
                  </a:moveTo>
                  <a:cubicBezTo>
                    <a:pt x="8171" y="1"/>
                    <a:pt x="7431" y="296"/>
                    <a:pt x="6803" y="925"/>
                  </a:cubicBezTo>
                  <a:lnTo>
                    <a:pt x="6766" y="925"/>
                  </a:lnTo>
                  <a:cubicBezTo>
                    <a:pt x="6766" y="925"/>
                    <a:pt x="5435" y="2367"/>
                    <a:pt x="3956" y="4067"/>
                  </a:cubicBezTo>
                  <a:cubicBezTo>
                    <a:pt x="3217" y="4918"/>
                    <a:pt x="2440" y="5842"/>
                    <a:pt x="1775" y="6655"/>
                  </a:cubicBezTo>
                  <a:cubicBezTo>
                    <a:pt x="1109" y="7469"/>
                    <a:pt x="592" y="8208"/>
                    <a:pt x="259" y="8763"/>
                  </a:cubicBezTo>
                  <a:cubicBezTo>
                    <a:pt x="74" y="9132"/>
                    <a:pt x="0" y="9613"/>
                    <a:pt x="0" y="10168"/>
                  </a:cubicBezTo>
                  <a:cubicBezTo>
                    <a:pt x="0" y="11868"/>
                    <a:pt x="666" y="14493"/>
                    <a:pt x="1331" y="17007"/>
                  </a:cubicBezTo>
                  <a:cubicBezTo>
                    <a:pt x="1997" y="19521"/>
                    <a:pt x="2699" y="21924"/>
                    <a:pt x="2810" y="23033"/>
                  </a:cubicBezTo>
                  <a:cubicBezTo>
                    <a:pt x="2995" y="24697"/>
                    <a:pt x="3364" y="25991"/>
                    <a:pt x="3364" y="26989"/>
                  </a:cubicBezTo>
                  <a:cubicBezTo>
                    <a:pt x="3364" y="27655"/>
                    <a:pt x="3217" y="28172"/>
                    <a:pt x="2736" y="28690"/>
                  </a:cubicBezTo>
                  <a:cubicBezTo>
                    <a:pt x="2292" y="29208"/>
                    <a:pt x="2071" y="29688"/>
                    <a:pt x="2071" y="30132"/>
                  </a:cubicBezTo>
                  <a:cubicBezTo>
                    <a:pt x="2071" y="30612"/>
                    <a:pt x="2292" y="30982"/>
                    <a:pt x="2551" y="31278"/>
                  </a:cubicBezTo>
                  <a:cubicBezTo>
                    <a:pt x="2810" y="31574"/>
                    <a:pt x="3143" y="31832"/>
                    <a:pt x="3364" y="32017"/>
                  </a:cubicBezTo>
                  <a:cubicBezTo>
                    <a:pt x="3475" y="32128"/>
                    <a:pt x="3660" y="32202"/>
                    <a:pt x="3882" y="32313"/>
                  </a:cubicBezTo>
                  <a:cubicBezTo>
                    <a:pt x="4658" y="32720"/>
                    <a:pt x="6137" y="33311"/>
                    <a:pt x="7801" y="33829"/>
                  </a:cubicBezTo>
                  <a:cubicBezTo>
                    <a:pt x="9502" y="34309"/>
                    <a:pt x="11387" y="34716"/>
                    <a:pt x="12903" y="34716"/>
                  </a:cubicBezTo>
                  <a:cubicBezTo>
                    <a:pt x="13236" y="34716"/>
                    <a:pt x="13531" y="34716"/>
                    <a:pt x="13827" y="34679"/>
                  </a:cubicBezTo>
                  <a:cubicBezTo>
                    <a:pt x="15528" y="34457"/>
                    <a:pt x="16674" y="33718"/>
                    <a:pt x="17339" y="32535"/>
                  </a:cubicBezTo>
                  <a:cubicBezTo>
                    <a:pt x="18005" y="31389"/>
                    <a:pt x="18227" y="29873"/>
                    <a:pt x="18375" y="28061"/>
                  </a:cubicBezTo>
                  <a:cubicBezTo>
                    <a:pt x="18448" y="27359"/>
                    <a:pt x="18485" y="26361"/>
                    <a:pt x="18485" y="25141"/>
                  </a:cubicBezTo>
                  <a:cubicBezTo>
                    <a:pt x="18485" y="22553"/>
                    <a:pt x="18338" y="18930"/>
                    <a:pt x="17857" y="15454"/>
                  </a:cubicBezTo>
                  <a:cubicBezTo>
                    <a:pt x="17413" y="11979"/>
                    <a:pt x="16674" y="8615"/>
                    <a:pt x="15491" y="6471"/>
                  </a:cubicBezTo>
                  <a:cubicBezTo>
                    <a:pt x="14382" y="4511"/>
                    <a:pt x="13310" y="2921"/>
                    <a:pt x="12200" y="1775"/>
                  </a:cubicBezTo>
                  <a:cubicBezTo>
                    <a:pt x="11128" y="666"/>
                    <a:pt x="10019" y="1"/>
                    <a:pt x="8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5828100" y="2996750"/>
              <a:ext cx="275450" cy="262825"/>
            </a:xfrm>
            <a:custGeom>
              <a:avLst/>
              <a:gdLst/>
              <a:ahLst/>
              <a:cxnLst/>
              <a:rect l="l" t="t" r="r" b="b"/>
              <a:pathLst>
                <a:path w="11018" h="10513" extrusionOk="0">
                  <a:moveTo>
                    <a:pt x="7766" y="0"/>
                  </a:moveTo>
                  <a:cubicBezTo>
                    <a:pt x="7188" y="0"/>
                    <a:pt x="6562" y="157"/>
                    <a:pt x="5916" y="567"/>
                  </a:cubicBezTo>
                  <a:lnTo>
                    <a:pt x="1" y="8331"/>
                  </a:lnTo>
                  <a:lnTo>
                    <a:pt x="740" y="10512"/>
                  </a:lnTo>
                  <a:cubicBezTo>
                    <a:pt x="740" y="10512"/>
                    <a:pt x="4215" y="6815"/>
                    <a:pt x="5657" y="5928"/>
                  </a:cubicBezTo>
                  <a:cubicBezTo>
                    <a:pt x="7099" y="5078"/>
                    <a:pt x="11018" y="1639"/>
                    <a:pt x="11018" y="1639"/>
                  </a:cubicBezTo>
                  <a:cubicBezTo>
                    <a:pt x="11018" y="1639"/>
                    <a:pt x="9638" y="0"/>
                    <a:pt x="7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5820725" y="2989650"/>
              <a:ext cx="291150" cy="277325"/>
            </a:xfrm>
            <a:custGeom>
              <a:avLst/>
              <a:gdLst/>
              <a:ahLst/>
              <a:cxnLst/>
              <a:rect l="l" t="t" r="r" b="b"/>
              <a:pathLst>
                <a:path w="11646" h="11093" extrusionOk="0">
                  <a:moveTo>
                    <a:pt x="8060" y="592"/>
                  </a:moveTo>
                  <a:cubicBezTo>
                    <a:pt x="8910" y="592"/>
                    <a:pt x="9649" y="962"/>
                    <a:pt x="10204" y="1369"/>
                  </a:cubicBezTo>
                  <a:cubicBezTo>
                    <a:pt x="10463" y="1554"/>
                    <a:pt x="10685" y="1738"/>
                    <a:pt x="10832" y="1886"/>
                  </a:cubicBezTo>
                  <a:cubicBezTo>
                    <a:pt x="10838" y="1892"/>
                    <a:pt x="10843" y="1897"/>
                    <a:pt x="10848" y="1902"/>
                  </a:cubicBezTo>
                  <a:lnTo>
                    <a:pt x="10848" y="1902"/>
                  </a:lnTo>
                  <a:cubicBezTo>
                    <a:pt x="10749" y="1985"/>
                    <a:pt x="10619" y="2091"/>
                    <a:pt x="10463" y="2219"/>
                  </a:cubicBezTo>
                  <a:cubicBezTo>
                    <a:pt x="9871" y="2737"/>
                    <a:pt x="8984" y="3513"/>
                    <a:pt x="8097" y="4252"/>
                  </a:cubicBezTo>
                  <a:cubicBezTo>
                    <a:pt x="7209" y="4992"/>
                    <a:pt x="6322" y="5657"/>
                    <a:pt x="5804" y="5953"/>
                  </a:cubicBezTo>
                  <a:cubicBezTo>
                    <a:pt x="5398" y="6212"/>
                    <a:pt x="4917" y="6619"/>
                    <a:pt x="4400" y="7062"/>
                  </a:cubicBezTo>
                  <a:cubicBezTo>
                    <a:pt x="3195" y="8129"/>
                    <a:pt x="1809" y="9541"/>
                    <a:pt x="1170" y="10202"/>
                  </a:cubicBezTo>
                  <a:lnTo>
                    <a:pt x="1170" y="10202"/>
                  </a:lnTo>
                  <a:lnTo>
                    <a:pt x="665" y="8689"/>
                  </a:lnTo>
                  <a:lnTo>
                    <a:pt x="6456" y="1054"/>
                  </a:lnTo>
                  <a:lnTo>
                    <a:pt x="6456" y="1054"/>
                  </a:lnTo>
                  <a:cubicBezTo>
                    <a:pt x="7045" y="725"/>
                    <a:pt x="7569" y="592"/>
                    <a:pt x="8060" y="592"/>
                  </a:cubicBezTo>
                  <a:close/>
                  <a:moveTo>
                    <a:pt x="8060" y="1"/>
                  </a:moveTo>
                  <a:cubicBezTo>
                    <a:pt x="7431" y="1"/>
                    <a:pt x="6729" y="149"/>
                    <a:pt x="6063" y="592"/>
                  </a:cubicBezTo>
                  <a:lnTo>
                    <a:pt x="5952" y="666"/>
                  </a:lnTo>
                  <a:lnTo>
                    <a:pt x="74" y="8430"/>
                  </a:lnTo>
                  <a:cubicBezTo>
                    <a:pt x="0" y="8504"/>
                    <a:pt x="0" y="8615"/>
                    <a:pt x="37" y="8726"/>
                  </a:cubicBezTo>
                  <a:lnTo>
                    <a:pt x="739" y="10870"/>
                  </a:lnTo>
                  <a:cubicBezTo>
                    <a:pt x="776" y="10981"/>
                    <a:pt x="850" y="11055"/>
                    <a:pt x="961" y="11092"/>
                  </a:cubicBezTo>
                  <a:cubicBezTo>
                    <a:pt x="1072" y="11092"/>
                    <a:pt x="1183" y="11055"/>
                    <a:pt x="1257" y="10981"/>
                  </a:cubicBezTo>
                  <a:cubicBezTo>
                    <a:pt x="1257" y="10981"/>
                    <a:pt x="1479" y="10759"/>
                    <a:pt x="1812" y="10390"/>
                  </a:cubicBezTo>
                  <a:cubicBezTo>
                    <a:pt x="2329" y="9872"/>
                    <a:pt x="3179" y="9059"/>
                    <a:pt x="3993" y="8282"/>
                  </a:cubicBezTo>
                  <a:cubicBezTo>
                    <a:pt x="4806" y="7506"/>
                    <a:pt x="5620" y="6803"/>
                    <a:pt x="6137" y="6508"/>
                  </a:cubicBezTo>
                  <a:cubicBezTo>
                    <a:pt x="6877" y="6027"/>
                    <a:pt x="8207" y="4955"/>
                    <a:pt x="9354" y="3994"/>
                  </a:cubicBezTo>
                  <a:cubicBezTo>
                    <a:pt x="10537" y="2995"/>
                    <a:pt x="11498" y="2145"/>
                    <a:pt x="11498" y="2145"/>
                  </a:cubicBezTo>
                  <a:cubicBezTo>
                    <a:pt x="11646" y="2034"/>
                    <a:pt x="11646" y="1849"/>
                    <a:pt x="11535" y="1701"/>
                  </a:cubicBezTo>
                  <a:cubicBezTo>
                    <a:pt x="11535" y="1701"/>
                    <a:pt x="11165" y="1295"/>
                    <a:pt x="10574" y="851"/>
                  </a:cubicBezTo>
                  <a:cubicBezTo>
                    <a:pt x="9945" y="444"/>
                    <a:pt x="9095" y="1"/>
                    <a:pt x="8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5256900" y="3187450"/>
              <a:ext cx="816150" cy="609925"/>
            </a:xfrm>
            <a:custGeom>
              <a:avLst/>
              <a:gdLst/>
              <a:ahLst/>
              <a:cxnLst/>
              <a:rect l="l" t="t" r="r" b="b"/>
              <a:pathLst>
                <a:path w="32646" h="24397" extrusionOk="0">
                  <a:moveTo>
                    <a:pt x="29060" y="1"/>
                  </a:moveTo>
                  <a:cubicBezTo>
                    <a:pt x="29060" y="1"/>
                    <a:pt x="25732" y="1590"/>
                    <a:pt x="24032" y="3882"/>
                  </a:cubicBezTo>
                  <a:cubicBezTo>
                    <a:pt x="22294" y="6175"/>
                    <a:pt x="15381" y="17820"/>
                    <a:pt x="15381" y="17820"/>
                  </a:cubicBezTo>
                  <a:lnTo>
                    <a:pt x="149" y="15085"/>
                  </a:lnTo>
                  <a:lnTo>
                    <a:pt x="1" y="17118"/>
                  </a:lnTo>
                  <a:cubicBezTo>
                    <a:pt x="1" y="17118"/>
                    <a:pt x="8911" y="21702"/>
                    <a:pt x="13089" y="22738"/>
                  </a:cubicBezTo>
                  <a:cubicBezTo>
                    <a:pt x="16084" y="23453"/>
                    <a:pt x="18338" y="24397"/>
                    <a:pt x="19633" y="24397"/>
                  </a:cubicBezTo>
                  <a:cubicBezTo>
                    <a:pt x="20144" y="24397"/>
                    <a:pt x="20506" y="24250"/>
                    <a:pt x="20704" y="23884"/>
                  </a:cubicBezTo>
                  <a:cubicBezTo>
                    <a:pt x="21444" y="22590"/>
                    <a:pt x="27914" y="11794"/>
                    <a:pt x="27914" y="11794"/>
                  </a:cubicBezTo>
                  <a:lnTo>
                    <a:pt x="32646" y="8208"/>
                  </a:lnTo>
                  <a:lnTo>
                    <a:pt x="290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5248600" y="3179325"/>
              <a:ext cx="832775" cy="625550"/>
            </a:xfrm>
            <a:custGeom>
              <a:avLst/>
              <a:gdLst/>
              <a:ahLst/>
              <a:cxnLst/>
              <a:rect l="l" t="t" r="r" b="b"/>
              <a:pathLst>
                <a:path w="33311" h="25022" extrusionOk="0">
                  <a:moveTo>
                    <a:pt x="29368" y="1"/>
                  </a:moveTo>
                  <a:cubicBezTo>
                    <a:pt x="29326" y="1"/>
                    <a:pt x="29284" y="10"/>
                    <a:pt x="29244" y="30"/>
                  </a:cubicBezTo>
                  <a:cubicBezTo>
                    <a:pt x="29244" y="67"/>
                    <a:pt x="25917" y="1620"/>
                    <a:pt x="24105" y="4023"/>
                  </a:cubicBezTo>
                  <a:cubicBezTo>
                    <a:pt x="23661" y="4614"/>
                    <a:pt x="22922" y="5760"/>
                    <a:pt x="21998" y="7202"/>
                  </a:cubicBezTo>
                  <a:cubicBezTo>
                    <a:pt x="19602" y="11029"/>
                    <a:pt x="16218" y="16711"/>
                    <a:pt x="15565" y="17810"/>
                  </a:cubicBezTo>
                  <a:lnTo>
                    <a:pt x="15565" y="17810"/>
                  </a:lnTo>
                  <a:lnTo>
                    <a:pt x="518" y="15114"/>
                  </a:lnTo>
                  <a:cubicBezTo>
                    <a:pt x="444" y="15114"/>
                    <a:pt x="333" y="15114"/>
                    <a:pt x="296" y="15188"/>
                  </a:cubicBezTo>
                  <a:cubicBezTo>
                    <a:pt x="222" y="15225"/>
                    <a:pt x="185" y="15299"/>
                    <a:pt x="148" y="15410"/>
                  </a:cubicBezTo>
                  <a:lnTo>
                    <a:pt x="37" y="17406"/>
                  </a:lnTo>
                  <a:cubicBezTo>
                    <a:pt x="0" y="17554"/>
                    <a:pt x="74" y="17665"/>
                    <a:pt x="185" y="17702"/>
                  </a:cubicBezTo>
                  <a:cubicBezTo>
                    <a:pt x="185" y="17702"/>
                    <a:pt x="2403" y="18848"/>
                    <a:pt x="5176" y="20142"/>
                  </a:cubicBezTo>
                  <a:cubicBezTo>
                    <a:pt x="7949" y="21436"/>
                    <a:pt x="11202" y="22841"/>
                    <a:pt x="13347" y="23358"/>
                  </a:cubicBezTo>
                  <a:cubicBezTo>
                    <a:pt x="14825" y="23691"/>
                    <a:pt x="16119" y="24098"/>
                    <a:pt x="17229" y="24430"/>
                  </a:cubicBezTo>
                  <a:cubicBezTo>
                    <a:pt x="18338" y="24763"/>
                    <a:pt x="19225" y="25022"/>
                    <a:pt x="19964" y="25022"/>
                  </a:cubicBezTo>
                  <a:cubicBezTo>
                    <a:pt x="20260" y="25022"/>
                    <a:pt x="20519" y="24985"/>
                    <a:pt x="20741" y="24874"/>
                  </a:cubicBezTo>
                  <a:cubicBezTo>
                    <a:pt x="20963" y="24763"/>
                    <a:pt x="21184" y="24578"/>
                    <a:pt x="21295" y="24357"/>
                  </a:cubicBezTo>
                  <a:cubicBezTo>
                    <a:pt x="21665" y="23728"/>
                    <a:pt x="23477" y="20696"/>
                    <a:pt x="25177" y="17813"/>
                  </a:cubicBezTo>
                  <a:cubicBezTo>
                    <a:pt x="26028" y="16408"/>
                    <a:pt x="26841" y="15003"/>
                    <a:pt x="27469" y="13968"/>
                  </a:cubicBezTo>
                  <a:cubicBezTo>
                    <a:pt x="28016" y="13068"/>
                    <a:pt x="28395" y="12447"/>
                    <a:pt x="28484" y="12300"/>
                  </a:cubicBezTo>
                  <a:lnTo>
                    <a:pt x="28484" y="12300"/>
                  </a:lnTo>
                  <a:lnTo>
                    <a:pt x="33163" y="8755"/>
                  </a:lnTo>
                  <a:cubicBezTo>
                    <a:pt x="33311" y="8644"/>
                    <a:pt x="33311" y="8459"/>
                    <a:pt x="33237" y="8348"/>
                  </a:cubicBezTo>
                  <a:cubicBezTo>
                    <a:pt x="33170" y="8259"/>
                    <a:pt x="33075" y="8210"/>
                    <a:pt x="32979" y="8210"/>
                  </a:cubicBezTo>
                  <a:cubicBezTo>
                    <a:pt x="32916" y="8210"/>
                    <a:pt x="32851" y="8231"/>
                    <a:pt x="32793" y="8274"/>
                  </a:cubicBezTo>
                  <a:lnTo>
                    <a:pt x="28061" y="11860"/>
                  </a:lnTo>
                  <a:lnTo>
                    <a:pt x="27950" y="11971"/>
                  </a:lnTo>
                  <a:cubicBezTo>
                    <a:pt x="27950" y="11971"/>
                    <a:pt x="26360" y="14633"/>
                    <a:pt x="24660" y="17517"/>
                  </a:cubicBezTo>
                  <a:cubicBezTo>
                    <a:pt x="22922" y="20364"/>
                    <a:pt x="21147" y="23395"/>
                    <a:pt x="20778" y="24061"/>
                  </a:cubicBezTo>
                  <a:cubicBezTo>
                    <a:pt x="20704" y="24172"/>
                    <a:pt x="20630" y="24246"/>
                    <a:pt x="20482" y="24320"/>
                  </a:cubicBezTo>
                  <a:cubicBezTo>
                    <a:pt x="20371" y="24357"/>
                    <a:pt x="20186" y="24393"/>
                    <a:pt x="19964" y="24393"/>
                  </a:cubicBezTo>
                  <a:cubicBezTo>
                    <a:pt x="19373" y="24393"/>
                    <a:pt x="18486" y="24172"/>
                    <a:pt x="17413" y="23839"/>
                  </a:cubicBezTo>
                  <a:cubicBezTo>
                    <a:pt x="16304" y="23543"/>
                    <a:pt x="15010" y="23100"/>
                    <a:pt x="13494" y="22730"/>
                  </a:cubicBezTo>
                  <a:cubicBezTo>
                    <a:pt x="11461" y="22249"/>
                    <a:pt x="8171" y="20844"/>
                    <a:pt x="5435" y="19587"/>
                  </a:cubicBezTo>
                  <a:cubicBezTo>
                    <a:pt x="4067" y="18959"/>
                    <a:pt x="2810" y="18330"/>
                    <a:pt x="1923" y="17887"/>
                  </a:cubicBezTo>
                  <a:cubicBezTo>
                    <a:pt x="1318" y="17584"/>
                    <a:pt x="868" y="17351"/>
                    <a:pt x="643" y="17233"/>
                  </a:cubicBezTo>
                  <a:lnTo>
                    <a:pt x="643" y="17233"/>
                  </a:lnTo>
                  <a:lnTo>
                    <a:pt x="740" y="15779"/>
                  </a:lnTo>
                  <a:lnTo>
                    <a:pt x="15676" y="18441"/>
                  </a:lnTo>
                  <a:cubicBezTo>
                    <a:pt x="15695" y="18448"/>
                    <a:pt x="15716" y="18451"/>
                    <a:pt x="15737" y="18451"/>
                  </a:cubicBezTo>
                  <a:cubicBezTo>
                    <a:pt x="15836" y="18451"/>
                    <a:pt x="15941" y="18385"/>
                    <a:pt x="15972" y="18293"/>
                  </a:cubicBezTo>
                  <a:cubicBezTo>
                    <a:pt x="15972" y="18293"/>
                    <a:pt x="16415" y="17591"/>
                    <a:pt x="17081" y="16445"/>
                  </a:cubicBezTo>
                  <a:cubicBezTo>
                    <a:pt x="18116" y="14781"/>
                    <a:pt x="19669" y="12156"/>
                    <a:pt x="21110" y="9790"/>
                  </a:cubicBezTo>
                  <a:cubicBezTo>
                    <a:pt x="22589" y="7424"/>
                    <a:pt x="23957" y="5243"/>
                    <a:pt x="24586" y="4392"/>
                  </a:cubicBezTo>
                  <a:cubicBezTo>
                    <a:pt x="25436" y="3283"/>
                    <a:pt x="26656" y="2322"/>
                    <a:pt x="27691" y="1656"/>
                  </a:cubicBezTo>
                  <a:cubicBezTo>
                    <a:pt x="28209" y="1324"/>
                    <a:pt x="28652" y="1065"/>
                    <a:pt x="28985" y="880"/>
                  </a:cubicBezTo>
                  <a:cubicBezTo>
                    <a:pt x="29170" y="769"/>
                    <a:pt x="29281" y="695"/>
                    <a:pt x="29392" y="658"/>
                  </a:cubicBezTo>
                  <a:cubicBezTo>
                    <a:pt x="29466" y="621"/>
                    <a:pt x="29503" y="584"/>
                    <a:pt x="29503" y="584"/>
                  </a:cubicBezTo>
                  <a:cubicBezTo>
                    <a:pt x="29688" y="510"/>
                    <a:pt x="29725" y="326"/>
                    <a:pt x="29651" y="178"/>
                  </a:cubicBezTo>
                  <a:cubicBezTo>
                    <a:pt x="29597" y="69"/>
                    <a:pt x="29483" y="1"/>
                    <a:pt x="29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5945500" y="3431225"/>
              <a:ext cx="158050" cy="58725"/>
            </a:xfrm>
            <a:custGeom>
              <a:avLst/>
              <a:gdLst/>
              <a:ahLst/>
              <a:cxnLst/>
              <a:rect l="l" t="t" r="r" b="b"/>
              <a:pathLst>
                <a:path w="6322" h="2349" extrusionOk="0">
                  <a:moveTo>
                    <a:pt x="5955" y="1"/>
                  </a:moveTo>
                  <a:cubicBezTo>
                    <a:pt x="5929" y="1"/>
                    <a:pt x="5903" y="4"/>
                    <a:pt x="5878" y="10"/>
                  </a:cubicBezTo>
                  <a:lnTo>
                    <a:pt x="259" y="1747"/>
                  </a:lnTo>
                  <a:cubicBezTo>
                    <a:pt x="111" y="1784"/>
                    <a:pt x="0" y="1969"/>
                    <a:pt x="74" y="2117"/>
                  </a:cubicBezTo>
                  <a:cubicBezTo>
                    <a:pt x="105" y="2271"/>
                    <a:pt x="238" y="2348"/>
                    <a:pt x="368" y="2348"/>
                  </a:cubicBezTo>
                  <a:cubicBezTo>
                    <a:pt x="393" y="2348"/>
                    <a:pt x="419" y="2345"/>
                    <a:pt x="444" y="2339"/>
                  </a:cubicBezTo>
                  <a:lnTo>
                    <a:pt x="6063" y="601"/>
                  </a:lnTo>
                  <a:cubicBezTo>
                    <a:pt x="6211" y="564"/>
                    <a:pt x="6322" y="380"/>
                    <a:pt x="6248" y="232"/>
                  </a:cubicBezTo>
                  <a:cubicBezTo>
                    <a:pt x="6217" y="78"/>
                    <a:pt x="6084" y="1"/>
                    <a:pt x="5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5066625" y="3521850"/>
              <a:ext cx="194000" cy="95400"/>
            </a:xfrm>
            <a:custGeom>
              <a:avLst/>
              <a:gdLst/>
              <a:ahLst/>
              <a:cxnLst/>
              <a:rect l="l" t="t" r="r" b="b"/>
              <a:pathLst>
                <a:path w="7760" h="3816" extrusionOk="0">
                  <a:moveTo>
                    <a:pt x="3169" y="1"/>
                  </a:moveTo>
                  <a:cubicBezTo>
                    <a:pt x="2001" y="1"/>
                    <a:pt x="1" y="2029"/>
                    <a:pt x="144" y="2744"/>
                  </a:cubicBezTo>
                  <a:cubicBezTo>
                    <a:pt x="168" y="2894"/>
                    <a:pt x="286" y="2953"/>
                    <a:pt x="457" y="2953"/>
                  </a:cubicBezTo>
                  <a:cubicBezTo>
                    <a:pt x="1087" y="2953"/>
                    <a:pt x="2436" y="2152"/>
                    <a:pt x="2436" y="2152"/>
                  </a:cubicBezTo>
                  <a:cubicBezTo>
                    <a:pt x="2436" y="2152"/>
                    <a:pt x="2843" y="2855"/>
                    <a:pt x="4580" y="3446"/>
                  </a:cubicBezTo>
                  <a:cubicBezTo>
                    <a:pt x="5449" y="3742"/>
                    <a:pt x="6207" y="3816"/>
                    <a:pt x="6748" y="3816"/>
                  </a:cubicBezTo>
                  <a:cubicBezTo>
                    <a:pt x="7288" y="3816"/>
                    <a:pt x="7612" y="3742"/>
                    <a:pt x="7612" y="3742"/>
                  </a:cubicBezTo>
                  <a:lnTo>
                    <a:pt x="7760" y="1709"/>
                  </a:lnTo>
                  <a:cubicBezTo>
                    <a:pt x="7760" y="1709"/>
                    <a:pt x="4432" y="156"/>
                    <a:pt x="3286" y="8"/>
                  </a:cubicBezTo>
                  <a:cubicBezTo>
                    <a:pt x="3248" y="3"/>
                    <a:pt x="3209" y="1"/>
                    <a:pt x="3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5061900" y="3513725"/>
              <a:ext cx="206125" cy="110925"/>
            </a:xfrm>
            <a:custGeom>
              <a:avLst/>
              <a:gdLst/>
              <a:ahLst/>
              <a:cxnLst/>
              <a:rect l="l" t="t" r="r" b="b"/>
              <a:pathLst>
                <a:path w="8245" h="4437" extrusionOk="0">
                  <a:moveTo>
                    <a:pt x="3438" y="629"/>
                  </a:moveTo>
                  <a:cubicBezTo>
                    <a:pt x="3697" y="666"/>
                    <a:pt x="4104" y="777"/>
                    <a:pt x="4548" y="924"/>
                  </a:cubicBezTo>
                  <a:cubicBezTo>
                    <a:pt x="5250" y="1183"/>
                    <a:pt x="6063" y="1553"/>
                    <a:pt x="6692" y="1812"/>
                  </a:cubicBezTo>
                  <a:cubicBezTo>
                    <a:pt x="7025" y="1960"/>
                    <a:pt x="7283" y="2071"/>
                    <a:pt x="7505" y="2181"/>
                  </a:cubicBezTo>
                  <a:cubicBezTo>
                    <a:pt x="7542" y="2196"/>
                    <a:pt x="7575" y="2211"/>
                    <a:pt x="7605" y="2225"/>
                  </a:cubicBezTo>
                  <a:lnTo>
                    <a:pt x="7605" y="2225"/>
                  </a:lnTo>
                  <a:lnTo>
                    <a:pt x="7519" y="3787"/>
                  </a:lnTo>
                  <a:lnTo>
                    <a:pt x="7519" y="3787"/>
                  </a:lnTo>
                  <a:cubicBezTo>
                    <a:pt x="7386" y="3797"/>
                    <a:pt x="7197" y="3808"/>
                    <a:pt x="6951" y="3808"/>
                  </a:cubicBezTo>
                  <a:cubicBezTo>
                    <a:pt x="6433" y="3808"/>
                    <a:pt x="5694" y="3771"/>
                    <a:pt x="4880" y="3475"/>
                  </a:cubicBezTo>
                  <a:cubicBezTo>
                    <a:pt x="4030" y="3217"/>
                    <a:pt x="3549" y="2884"/>
                    <a:pt x="3254" y="2662"/>
                  </a:cubicBezTo>
                  <a:cubicBezTo>
                    <a:pt x="3106" y="2551"/>
                    <a:pt x="2995" y="2440"/>
                    <a:pt x="2958" y="2403"/>
                  </a:cubicBezTo>
                  <a:lnTo>
                    <a:pt x="2884" y="2329"/>
                  </a:lnTo>
                  <a:cubicBezTo>
                    <a:pt x="2835" y="2231"/>
                    <a:pt x="2720" y="2165"/>
                    <a:pt x="2615" y="2165"/>
                  </a:cubicBezTo>
                  <a:cubicBezTo>
                    <a:pt x="2563" y="2165"/>
                    <a:pt x="2514" y="2181"/>
                    <a:pt x="2477" y="2218"/>
                  </a:cubicBezTo>
                  <a:lnTo>
                    <a:pt x="2403" y="2255"/>
                  </a:lnTo>
                  <a:cubicBezTo>
                    <a:pt x="2292" y="2329"/>
                    <a:pt x="1960" y="2514"/>
                    <a:pt x="1590" y="2662"/>
                  </a:cubicBezTo>
                  <a:cubicBezTo>
                    <a:pt x="1405" y="2736"/>
                    <a:pt x="1220" y="2810"/>
                    <a:pt x="1072" y="2884"/>
                  </a:cubicBezTo>
                  <a:cubicBezTo>
                    <a:pt x="887" y="2921"/>
                    <a:pt x="740" y="2958"/>
                    <a:pt x="666" y="2958"/>
                  </a:cubicBezTo>
                  <a:lnTo>
                    <a:pt x="622" y="2958"/>
                  </a:lnTo>
                  <a:cubicBezTo>
                    <a:pt x="621" y="2855"/>
                    <a:pt x="726" y="2629"/>
                    <a:pt x="887" y="2403"/>
                  </a:cubicBezTo>
                  <a:cubicBezTo>
                    <a:pt x="1146" y="2034"/>
                    <a:pt x="1590" y="1553"/>
                    <a:pt x="2071" y="1220"/>
                  </a:cubicBezTo>
                  <a:cubicBezTo>
                    <a:pt x="2551" y="851"/>
                    <a:pt x="3069" y="629"/>
                    <a:pt x="3364" y="629"/>
                  </a:cubicBezTo>
                  <a:close/>
                  <a:moveTo>
                    <a:pt x="3364" y="0"/>
                  </a:moveTo>
                  <a:cubicBezTo>
                    <a:pt x="2995" y="0"/>
                    <a:pt x="2625" y="148"/>
                    <a:pt x="2255" y="370"/>
                  </a:cubicBezTo>
                  <a:cubicBezTo>
                    <a:pt x="1701" y="666"/>
                    <a:pt x="1183" y="1109"/>
                    <a:pt x="740" y="1590"/>
                  </a:cubicBezTo>
                  <a:cubicBezTo>
                    <a:pt x="555" y="1849"/>
                    <a:pt x="370" y="2071"/>
                    <a:pt x="222" y="2292"/>
                  </a:cubicBezTo>
                  <a:cubicBezTo>
                    <a:pt x="111" y="2514"/>
                    <a:pt x="0" y="2736"/>
                    <a:pt x="0" y="2995"/>
                  </a:cubicBezTo>
                  <a:lnTo>
                    <a:pt x="0" y="3106"/>
                  </a:lnTo>
                  <a:cubicBezTo>
                    <a:pt x="37" y="3254"/>
                    <a:pt x="148" y="3402"/>
                    <a:pt x="259" y="3475"/>
                  </a:cubicBezTo>
                  <a:cubicBezTo>
                    <a:pt x="407" y="3549"/>
                    <a:pt x="518" y="3586"/>
                    <a:pt x="666" y="3586"/>
                  </a:cubicBezTo>
                  <a:cubicBezTo>
                    <a:pt x="887" y="3586"/>
                    <a:pt x="1109" y="3512"/>
                    <a:pt x="1331" y="3438"/>
                  </a:cubicBezTo>
                  <a:cubicBezTo>
                    <a:pt x="1796" y="3267"/>
                    <a:pt x="2277" y="3015"/>
                    <a:pt x="2549" y="2864"/>
                  </a:cubicBezTo>
                  <a:lnTo>
                    <a:pt x="2549" y="2864"/>
                  </a:lnTo>
                  <a:cubicBezTo>
                    <a:pt x="2821" y="3156"/>
                    <a:pt x="3437" y="3656"/>
                    <a:pt x="4695" y="4067"/>
                  </a:cubicBezTo>
                  <a:cubicBezTo>
                    <a:pt x="5583" y="4363"/>
                    <a:pt x="6359" y="4437"/>
                    <a:pt x="6951" y="4437"/>
                  </a:cubicBezTo>
                  <a:cubicBezTo>
                    <a:pt x="7505" y="4437"/>
                    <a:pt x="7838" y="4363"/>
                    <a:pt x="7875" y="4363"/>
                  </a:cubicBezTo>
                  <a:cubicBezTo>
                    <a:pt x="7986" y="4326"/>
                    <a:pt x="8097" y="4215"/>
                    <a:pt x="8097" y="4067"/>
                  </a:cubicBezTo>
                  <a:lnTo>
                    <a:pt x="8245" y="2071"/>
                  </a:lnTo>
                  <a:cubicBezTo>
                    <a:pt x="8245" y="1923"/>
                    <a:pt x="8171" y="1812"/>
                    <a:pt x="8060" y="1775"/>
                  </a:cubicBezTo>
                  <a:cubicBezTo>
                    <a:pt x="8060" y="1775"/>
                    <a:pt x="7246" y="1368"/>
                    <a:pt x="6248" y="961"/>
                  </a:cubicBezTo>
                  <a:cubicBezTo>
                    <a:pt x="5768" y="740"/>
                    <a:pt x="5250" y="518"/>
                    <a:pt x="4769" y="370"/>
                  </a:cubicBezTo>
                  <a:cubicBezTo>
                    <a:pt x="4289" y="185"/>
                    <a:pt x="3845" y="74"/>
                    <a:pt x="3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595842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402" y="0"/>
                  </a:moveTo>
                  <a:lnTo>
                    <a:pt x="38" y="34235"/>
                  </a:lnTo>
                  <a:cubicBezTo>
                    <a:pt x="1" y="34531"/>
                    <a:pt x="185" y="34790"/>
                    <a:pt x="481" y="34827"/>
                  </a:cubicBezTo>
                  <a:cubicBezTo>
                    <a:pt x="525" y="34836"/>
                    <a:pt x="567" y="34841"/>
                    <a:pt x="609" y="34841"/>
                  </a:cubicBezTo>
                  <a:cubicBezTo>
                    <a:pt x="887" y="34841"/>
                    <a:pt x="1119" y="34635"/>
                    <a:pt x="1184" y="34346"/>
                  </a:cubicBezTo>
                  <a:lnTo>
                    <a:pt x="5916" y="555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5951950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3920" y="703"/>
                  </a:moveTo>
                  <a:lnTo>
                    <a:pt x="5835" y="1125"/>
                  </a:lnTo>
                  <a:lnTo>
                    <a:pt x="5835" y="1125"/>
                  </a:lnTo>
                  <a:lnTo>
                    <a:pt x="1110" y="34605"/>
                  </a:lnTo>
                  <a:cubicBezTo>
                    <a:pt x="1110" y="34753"/>
                    <a:pt x="999" y="34827"/>
                    <a:pt x="851" y="34827"/>
                  </a:cubicBezTo>
                  <a:lnTo>
                    <a:pt x="814" y="34827"/>
                  </a:lnTo>
                  <a:cubicBezTo>
                    <a:pt x="666" y="34790"/>
                    <a:pt x="592" y="34716"/>
                    <a:pt x="592" y="34568"/>
                  </a:cubicBezTo>
                  <a:lnTo>
                    <a:pt x="3920" y="703"/>
                  </a:lnTo>
                  <a:close/>
                  <a:moveTo>
                    <a:pt x="3698" y="0"/>
                  </a:moveTo>
                  <a:cubicBezTo>
                    <a:pt x="3624" y="0"/>
                    <a:pt x="3550" y="0"/>
                    <a:pt x="3476" y="74"/>
                  </a:cubicBezTo>
                  <a:cubicBezTo>
                    <a:pt x="3402" y="111"/>
                    <a:pt x="3328" y="185"/>
                    <a:pt x="3328" y="296"/>
                  </a:cubicBezTo>
                  <a:lnTo>
                    <a:pt x="1" y="34494"/>
                  </a:lnTo>
                  <a:lnTo>
                    <a:pt x="1" y="34568"/>
                  </a:lnTo>
                  <a:cubicBezTo>
                    <a:pt x="1" y="34975"/>
                    <a:pt x="260" y="35344"/>
                    <a:pt x="666" y="35418"/>
                  </a:cubicBezTo>
                  <a:cubicBezTo>
                    <a:pt x="740" y="35455"/>
                    <a:pt x="777" y="35455"/>
                    <a:pt x="851" y="35455"/>
                  </a:cubicBezTo>
                  <a:cubicBezTo>
                    <a:pt x="1295" y="35455"/>
                    <a:pt x="1665" y="35160"/>
                    <a:pt x="1738" y="34716"/>
                  </a:cubicBezTo>
                  <a:lnTo>
                    <a:pt x="6471" y="925"/>
                  </a:lnTo>
                  <a:cubicBezTo>
                    <a:pt x="6508" y="740"/>
                    <a:pt x="6397" y="592"/>
                    <a:pt x="6249" y="555"/>
                  </a:cubicBezTo>
                  <a:lnTo>
                    <a:pt x="36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638820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2367" y="1"/>
                  </a:moveTo>
                  <a:lnTo>
                    <a:pt x="1" y="1258"/>
                  </a:lnTo>
                  <a:lnTo>
                    <a:pt x="9244" y="33459"/>
                  </a:lnTo>
                  <a:cubicBezTo>
                    <a:pt x="9307" y="33711"/>
                    <a:pt x="9503" y="33882"/>
                    <a:pt x="9743" y="33882"/>
                  </a:cubicBezTo>
                  <a:cubicBezTo>
                    <a:pt x="9785" y="33882"/>
                    <a:pt x="9828" y="33877"/>
                    <a:pt x="9872" y="33866"/>
                  </a:cubicBezTo>
                  <a:cubicBezTo>
                    <a:pt x="10205" y="33829"/>
                    <a:pt x="10427" y="33496"/>
                    <a:pt x="10316" y="33200"/>
                  </a:cubicBezTo>
                  <a:lnTo>
                    <a:pt x="2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6379900" y="4220175"/>
              <a:ext cx="274525" cy="862975"/>
            </a:xfrm>
            <a:custGeom>
              <a:avLst/>
              <a:gdLst/>
              <a:ahLst/>
              <a:cxnLst/>
              <a:rect l="l" t="t" r="r" b="b"/>
              <a:pathLst>
                <a:path w="10981" h="34519" extrusionOk="0">
                  <a:moveTo>
                    <a:pt x="2493" y="769"/>
                  </a:moveTo>
                  <a:lnTo>
                    <a:pt x="10352" y="33594"/>
                  </a:lnTo>
                  <a:lnTo>
                    <a:pt x="10352" y="33631"/>
                  </a:lnTo>
                  <a:cubicBezTo>
                    <a:pt x="10352" y="33779"/>
                    <a:pt x="10278" y="33890"/>
                    <a:pt x="10130" y="33890"/>
                  </a:cubicBezTo>
                  <a:lnTo>
                    <a:pt x="10093" y="33890"/>
                  </a:lnTo>
                  <a:cubicBezTo>
                    <a:pt x="9982" y="33890"/>
                    <a:pt x="9871" y="33816"/>
                    <a:pt x="9871" y="33705"/>
                  </a:cubicBezTo>
                  <a:lnTo>
                    <a:pt x="703" y="1725"/>
                  </a:lnTo>
                  <a:lnTo>
                    <a:pt x="2493" y="769"/>
                  </a:lnTo>
                  <a:close/>
                  <a:moveTo>
                    <a:pt x="2741" y="1"/>
                  </a:moveTo>
                  <a:cubicBezTo>
                    <a:pt x="2687" y="1"/>
                    <a:pt x="2631" y="18"/>
                    <a:pt x="2588" y="62"/>
                  </a:cubicBezTo>
                  <a:lnTo>
                    <a:pt x="185" y="1319"/>
                  </a:lnTo>
                  <a:cubicBezTo>
                    <a:pt x="74" y="1393"/>
                    <a:pt x="0" y="1541"/>
                    <a:pt x="37" y="1688"/>
                  </a:cubicBezTo>
                  <a:lnTo>
                    <a:pt x="9280" y="33890"/>
                  </a:lnTo>
                  <a:cubicBezTo>
                    <a:pt x="9391" y="34260"/>
                    <a:pt x="9723" y="34518"/>
                    <a:pt x="10093" y="34518"/>
                  </a:cubicBezTo>
                  <a:lnTo>
                    <a:pt x="10241" y="34518"/>
                  </a:lnTo>
                  <a:cubicBezTo>
                    <a:pt x="10685" y="34445"/>
                    <a:pt x="10980" y="34075"/>
                    <a:pt x="10980" y="33631"/>
                  </a:cubicBezTo>
                  <a:cubicBezTo>
                    <a:pt x="10980" y="33557"/>
                    <a:pt x="10980" y="33520"/>
                    <a:pt x="10980" y="33446"/>
                  </a:cubicBezTo>
                  <a:lnTo>
                    <a:pt x="3032" y="247"/>
                  </a:lnTo>
                  <a:cubicBezTo>
                    <a:pt x="2995" y="173"/>
                    <a:pt x="2921" y="62"/>
                    <a:pt x="2847" y="25"/>
                  </a:cubicBezTo>
                  <a:cubicBezTo>
                    <a:pt x="2816" y="9"/>
                    <a:pt x="2779" y="1"/>
                    <a:pt x="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6024975" y="4218000"/>
              <a:ext cx="189500" cy="859700"/>
            </a:xfrm>
            <a:custGeom>
              <a:avLst/>
              <a:gdLst/>
              <a:ahLst/>
              <a:cxnLst/>
              <a:rect l="l" t="t" r="r" b="b"/>
              <a:pathLst>
                <a:path w="7580" h="34388" extrusionOk="0">
                  <a:moveTo>
                    <a:pt x="2478" y="1"/>
                  </a:moveTo>
                  <a:lnTo>
                    <a:pt x="1" y="1073"/>
                  </a:lnTo>
                  <a:lnTo>
                    <a:pt x="6433" y="33940"/>
                  </a:lnTo>
                  <a:cubicBezTo>
                    <a:pt x="6468" y="34180"/>
                    <a:pt x="6692" y="34388"/>
                    <a:pt x="6960" y="34388"/>
                  </a:cubicBezTo>
                  <a:cubicBezTo>
                    <a:pt x="6981" y="34388"/>
                    <a:pt x="7003" y="34386"/>
                    <a:pt x="7025" y="34384"/>
                  </a:cubicBezTo>
                  <a:cubicBezTo>
                    <a:pt x="7358" y="34384"/>
                    <a:pt x="7579" y="34088"/>
                    <a:pt x="7543" y="33755"/>
                  </a:cubicBezTo>
                  <a:lnTo>
                    <a:pt x="2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6016650" y="4210000"/>
              <a:ext cx="205225" cy="875925"/>
            </a:xfrm>
            <a:custGeom>
              <a:avLst/>
              <a:gdLst/>
              <a:ahLst/>
              <a:cxnLst/>
              <a:rect l="l" t="t" r="r" b="b"/>
              <a:pathLst>
                <a:path w="8209" h="35037" extrusionOk="0">
                  <a:moveTo>
                    <a:pt x="2576" y="766"/>
                  </a:moveTo>
                  <a:lnTo>
                    <a:pt x="7580" y="34112"/>
                  </a:lnTo>
                  <a:lnTo>
                    <a:pt x="7580" y="34149"/>
                  </a:lnTo>
                  <a:cubicBezTo>
                    <a:pt x="7580" y="34297"/>
                    <a:pt x="7469" y="34408"/>
                    <a:pt x="7321" y="34408"/>
                  </a:cubicBezTo>
                  <a:cubicBezTo>
                    <a:pt x="7173" y="34408"/>
                    <a:pt x="7062" y="34334"/>
                    <a:pt x="7062" y="34186"/>
                  </a:cubicBezTo>
                  <a:lnTo>
                    <a:pt x="703" y="1578"/>
                  </a:lnTo>
                  <a:lnTo>
                    <a:pt x="2576" y="766"/>
                  </a:lnTo>
                  <a:close/>
                  <a:moveTo>
                    <a:pt x="2805" y="1"/>
                  </a:moveTo>
                  <a:cubicBezTo>
                    <a:pt x="2767" y="1"/>
                    <a:pt x="2730" y="10"/>
                    <a:pt x="2700" y="25"/>
                  </a:cubicBezTo>
                  <a:lnTo>
                    <a:pt x="223" y="1097"/>
                  </a:lnTo>
                  <a:cubicBezTo>
                    <a:pt x="75" y="1134"/>
                    <a:pt x="1" y="1282"/>
                    <a:pt x="38" y="1430"/>
                  </a:cubicBezTo>
                  <a:lnTo>
                    <a:pt x="6434" y="34334"/>
                  </a:lnTo>
                  <a:cubicBezTo>
                    <a:pt x="6545" y="34741"/>
                    <a:pt x="6877" y="35036"/>
                    <a:pt x="7321" y="35036"/>
                  </a:cubicBezTo>
                  <a:lnTo>
                    <a:pt x="7358" y="35036"/>
                  </a:lnTo>
                  <a:cubicBezTo>
                    <a:pt x="7839" y="34999"/>
                    <a:pt x="8208" y="34593"/>
                    <a:pt x="8208" y="34149"/>
                  </a:cubicBezTo>
                  <a:lnTo>
                    <a:pt x="8171" y="34001"/>
                  </a:lnTo>
                  <a:lnTo>
                    <a:pt x="3106" y="284"/>
                  </a:lnTo>
                  <a:cubicBezTo>
                    <a:pt x="3106" y="173"/>
                    <a:pt x="3069" y="99"/>
                    <a:pt x="2958" y="62"/>
                  </a:cubicBezTo>
                  <a:cubicBezTo>
                    <a:pt x="2915" y="19"/>
                    <a:pt x="2859" y="1"/>
                    <a:pt x="2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549167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54842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5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544730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29171" y="1"/>
                  </a:moveTo>
                  <a:cubicBezTo>
                    <a:pt x="26879" y="1"/>
                    <a:pt x="25104" y="2034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41778" y="41963"/>
                  </a:lnTo>
                  <a:lnTo>
                    <a:pt x="47545" y="4327"/>
                  </a:lnTo>
                  <a:cubicBezTo>
                    <a:pt x="47915" y="2071"/>
                    <a:pt x="46140" y="1"/>
                    <a:pt x="43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5451925" y="3229050"/>
              <a:ext cx="1193250" cy="1063850"/>
            </a:xfrm>
            <a:custGeom>
              <a:avLst/>
              <a:gdLst/>
              <a:ahLst/>
              <a:cxnLst/>
              <a:rect l="l" t="t" r="r" b="b"/>
              <a:pathLst>
                <a:path w="47730" h="42554" extrusionOk="0">
                  <a:moveTo>
                    <a:pt x="43626" y="592"/>
                  </a:moveTo>
                  <a:cubicBezTo>
                    <a:pt x="44624" y="592"/>
                    <a:pt x="45475" y="998"/>
                    <a:pt x="46103" y="1627"/>
                  </a:cubicBezTo>
                  <a:cubicBezTo>
                    <a:pt x="46732" y="2255"/>
                    <a:pt x="47101" y="3106"/>
                    <a:pt x="47101" y="4067"/>
                  </a:cubicBezTo>
                  <a:cubicBezTo>
                    <a:pt x="47101" y="4215"/>
                    <a:pt x="47101" y="4400"/>
                    <a:pt x="47064" y="4585"/>
                  </a:cubicBezTo>
                  <a:lnTo>
                    <a:pt x="41297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3106"/>
                    <a:pt x="25917" y="2255"/>
                    <a:pt x="26546" y="1627"/>
                  </a:cubicBezTo>
                  <a:cubicBezTo>
                    <a:pt x="27174" y="998"/>
                    <a:pt x="28024" y="592"/>
                    <a:pt x="28986" y="592"/>
                  </a:cubicBezTo>
                  <a:close/>
                  <a:moveTo>
                    <a:pt x="28986" y="0"/>
                  </a:moveTo>
                  <a:cubicBezTo>
                    <a:pt x="26694" y="0"/>
                    <a:pt x="24919" y="1849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41593" y="42554"/>
                  </a:lnTo>
                  <a:cubicBezTo>
                    <a:pt x="41741" y="42554"/>
                    <a:pt x="41851" y="42443"/>
                    <a:pt x="41888" y="42295"/>
                  </a:cubicBezTo>
                  <a:lnTo>
                    <a:pt x="47656" y="4696"/>
                  </a:lnTo>
                  <a:cubicBezTo>
                    <a:pt x="47693" y="4474"/>
                    <a:pt x="47730" y="4252"/>
                    <a:pt x="47730" y="4067"/>
                  </a:cubicBezTo>
                  <a:cubicBezTo>
                    <a:pt x="47730" y="1849"/>
                    <a:pt x="45918" y="0"/>
                    <a:pt x="43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544730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29023" y="1"/>
                  </a:moveTo>
                  <a:cubicBezTo>
                    <a:pt x="26805" y="75"/>
                    <a:pt x="25141" y="2071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26842" y="41963"/>
                  </a:lnTo>
                  <a:lnTo>
                    <a:pt x="32609" y="4327"/>
                  </a:lnTo>
                  <a:cubicBezTo>
                    <a:pt x="32979" y="2108"/>
                    <a:pt x="31278" y="75"/>
                    <a:pt x="29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5451925" y="3229050"/>
              <a:ext cx="819850" cy="1063850"/>
            </a:xfrm>
            <a:custGeom>
              <a:avLst/>
              <a:gdLst/>
              <a:ahLst/>
              <a:cxnLst/>
              <a:rect l="l" t="t" r="r" b="b"/>
              <a:pathLst>
                <a:path w="32794" h="42554" extrusionOk="0">
                  <a:moveTo>
                    <a:pt x="28856" y="629"/>
                  </a:moveTo>
                  <a:lnTo>
                    <a:pt x="28856" y="629"/>
                  </a:lnTo>
                  <a:cubicBezTo>
                    <a:pt x="30733" y="676"/>
                    <a:pt x="32165" y="2225"/>
                    <a:pt x="32165" y="4067"/>
                  </a:cubicBezTo>
                  <a:cubicBezTo>
                    <a:pt x="32165" y="4215"/>
                    <a:pt x="32165" y="4400"/>
                    <a:pt x="32128" y="4585"/>
                  </a:cubicBezTo>
                  <a:lnTo>
                    <a:pt x="26398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2225"/>
                    <a:pt x="26980" y="676"/>
                    <a:pt x="28856" y="629"/>
                  </a:cubicBezTo>
                  <a:close/>
                  <a:moveTo>
                    <a:pt x="28838" y="0"/>
                  </a:moveTo>
                  <a:cubicBezTo>
                    <a:pt x="26620" y="74"/>
                    <a:pt x="24919" y="1886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26657" y="42554"/>
                  </a:lnTo>
                  <a:cubicBezTo>
                    <a:pt x="26804" y="42554"/>
                    <a:pt x="26915" y="42443"/>
                    <a:pt x="26952" y="42295"/>
                  </a:cubicBezTo>
                  <a:lnTo>
                    <a:pt x="32757" y="4696"/>
                  </a:lnTo>
                  <a:cubicBezTo>
                    <a:pt x="32757" y="4474"/>
                    <a:pt x="32794" y="4252"/>
                    <a:pt x="32794" y="4067"/>
                  </a:cubicBezTo>
                  <a:cubicBezTo>
                    <a:pt x="32794" y="1886"/>
                    <a:pt x="31056" y="74"/>
                    <a:pt x="28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1921250" y="3013700"/>
              <a:ext cx="161750" cy="177475"/>
            </a:xfrm>
            <a:custGeom>
              <a:avLst/>
              <a:gdLst/>
              <a:ahLst/>
              <a:cxnLst/>
              <a:rect l="l" t="t" r="r" b="b"/>
              <a:pathLst>
                <a:path w="6470" h="7099" extrusionOk="0">
                  <a:moveTo>
                    <a:pt x="4880" y="0"/>
                  </a:moveTo>
                  <a:lnTo>
                    <a:pt x="0" y="4510"/>
                  </a:lnTo>
                  <a:lnTo>
                    <a:pt x="2921" y="7098"/>
                  </a:lnTo>
                  <a:lnTo>
                    <a:pt x="6470" y="4510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1913850" y="3005375"/>
              <a:ext cx="178400" cy="193650"/>
            </a:xfrm>
            <a:custGeom>
              <a:avLst/>
              <a:gdLst/>
              <a:ahLst/>
              <a:cxnLst/>
              <a:rect l="l" t="t" r="r" b="b"/>
              <a:pathLst>
                <a:path w="7136" h="7746" extrusionOk="0">
                  <a:moveTo>
                    <a:pt x="5028" y="851"/>
                  </a:moveTo>
                  <a:lnTo>
                    <a:pt x="6435" y="4754"/>
                  </a:lnTo>
                  <a:lnTo>
                    <a:pt x="3254" y="7062"/>
                  </a:lnTo>
                  <a:lnTo>
                    <a:pt x="777" y="4843"/>
                  </a:lnTo>
                  <a:lnTo>
                    <a:pt x="5028" y="851"/>
                  </a:lnTo>
                  <a:close/>
                  <a:moveTo>
                    <a:pt x="5250" y="0"/>
                  </a:moveTo>
                  <a:cubicBezTo>
                    <a:pt x="5139" y="0"/>
                    <a:pt x="5028" y="37"/>
                    <a:pt x="4954" y="74"/>
                  </a:cubicBezTo>
                  <a:lnTo>
                    <a:pt x="74" y="4622"/>
                  </a:lnTo>
                  <a:cubicBezTo>
                    <a:pt x="37" y="4696"/>
                    <a:pt x="0" y="4770"/>
                    <a:pt x="0" y="4843"/>
                  </a:cubicBezTo>
                  <a:cubicBezTo>
                    <a:pt x="0" y="4954"/>
                    <a:pt x="37" y="5028"/>
                    <a:pt x="111" y="5065"/>
                  </a:cubicBezTo>
                  <a:lnTo>
                    <a:pt x="2995" y="7690"/>
                  </a:lnTo>
                  <a:cubicBezTo>
                    <a:pt x="3050" y="7727"/>
                    <a:pt x="3124" y="7746"/>
                    <a:pt x="3198" y="7746"/>
                  </a:cubicBezTo>
                  <a:cubicBezTo>
                    <a:pt x="3272" y="7746"/>
                    <a:pt x="3346" y="7727"/>
                    <a:pt x="3402" y="7690"/>
                  </a:cubicBezTo>
                  <a:lnTo>
                    <a:pt x="6951" y="5102"/>
                  </a:lnTo>
                  <a:cubicBezTo>
                    <a:pt x="7062" y="5028"/>
                    <a:pt x="7136" y="4880"/>
                    <a:pt x="7062" y="4733"/>
                  </a:cubicBezTo>
                  <a:lnTo>
                    <a:pt x="5435" y="222"/>
                  </a:lnTo>
                  <a:cubicBezTo>
                    <a:pt x="5435" y="111"/>
                    <a:pt x="5324" y="37"/>
                    <a:pt x="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2021050" y="3965400"/>
              <a:ext cx="612825" cy="1046575"/>
            </a:xfrm>
            <a:custGeom>
              <a:avLst/>
              <a:gdLst/>
              <a:ahLst/>
              <a:cxnLst/>
              <a:rect l="l" t="t" r="r" b="b"/>
              <a:pathLst>
                <a:path w="24513" h="41863" extrusionOk="0">
                  <a:moveTo>
                    <a:pt x="19199" y="0"/>
                  </a:moveTo>
                  <a:cubicBezTo>
                    <a:pt x="13895" y="0"/>
                    <a:pt x="1258" y="2156"/>
                    <a:pt x="1258" y="2156"/>
                  </a:cubicBezTo>
                  <a:cubicBezTo>
                    <a:pt x="1258" y="2156"/>
                    <a:pt x="1" y="6879"/>
                    <a:pt x="2405" y="6879"/>
                  </a:cubicBezTo>
                  <a:cubicBezTo>
                    <a:pt x="2508" y="6879"/>
                    <a:pt x="2619" y="6870"/>
                    <a:pt x="2737" y="6851"/>
                  </a:cubicBezTo>
                  <a:cubicBezTo>
                    <a:pt x="4610" y="6556"/>
                    <a:pt x="9622" y="6506"/>
                    <a:pt x="12754" y="6506"/>
                  </a:cubicBezTo>
                  <a:cubicBezTo>
                    <a:pt x="14321" y="6506"/>
                    <a:pt x="15418" y="6519"/>
                    <a:pt x="15418" y="6519"/>
                  </a:cubicBezTo>
                  <a:cubicBezTo>
                    <a:pt x="15418" y="6519"/>
                    <a:pt x="9096" y="21270"/>
                    <a:pt x="7506" y="29182"/>
                  </a:cubicBezTo>
                  <a:cubicBezTo>
                    <a:pt x="6656" y="33470"/>
                    <a:pt x="4253" y="35800"/>
                    <a:pt x="3698" y="37648"/>
                  </a:cubicBezTo>
                  <a:cubicBezTo>
                    <a:pt x="3143" y="39460"/>
                    <a:pt x="4807" y="38757"/>
                    <a:pt x="6471" y="39829"/>
                  </a:cubicBezTo>
                  <a:cubicBezTo>
                    <a:pt x="8097" y="40938"/>
                    <a:pt x="10870" y="41863"/>
                    <a:pt x="12904" y="41863"/>
                  </a:cubicBezTo>
                  <a:cubicBezTo>
                    <a:pt x="14900" y="41863"/>
                    <a:pt x="9391" y="38203"/>
                    <a:pt x="9391" y="35245"/>
                  </a:cubicBezTo>
                  <a:cubicBezTo>
                    <a:pt x="9391" y="32287"/>
                    <a:pt x="16083" y="22527"/>
                    <a:pt x="19374" y="17018"/>
                  </a:cubicBezTo>
                  <a:cubicBezTo>
                    <a:pt x="21967" y="12729"/>
                    <a:pt x="22246" y="12240"/>
                    <a:pt x="22122" y="12240"/>
                  </a:cubicBezTo>
                  <a:cubicBezTo>
                    <a:pt x="22085" y="12240"/>
                    <a:pt x="22013" y="12282"/>
                    <a:pt x="21955" y="12282"/>
                  </a:cubicBezTo>
                  <a:cubicBezTo>
                    <a:pt x="21846" y="12282"/>
                    <a:pt x="21787" y="12130"/>
                    <a:pt x="22109" y="11251"/>
                  </a:cubicBezTo>
                  <a:cubicBezTo>
                    <a:pt x="22516" y="10733"/>
                    <a:pt x="22849" y="10142"/>
                    <a:pt x="23034" y="9513"/>
                  </a:cubicBezTo>
                  <a:cubicBezTo>
                    <a:pt x="24217" y="5668"/>
                    <a:pt x="24512" y="677"/>
                    <a:pt x="20667" y="86"/>
                  </a:cubicBezTo>
                  <a:cubicBezTo>
                    <a:pt x="20287" y="27"/>
                    <a:pt x="19788" y="0"/>
                    <a:pt x="19199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2036775" y="3957375"/>
              <a:ext cx="586925" cy="1062000"/>
            </a:xfrm>
            <a:custGeom>
              <a:avLst/>
              <a:gdLst/>
              <a:ahLst/>
              <a:cxnLst/>
              <a:rect l="l" t="t" r="r" b="b"/>
              <a:pathLst>
                <a:path w="23477" h="42480" extrusionOk="0">
                  <a:moveTo>
                    <a:pt x="18560" y="629"/>
                  </a:moveTo>
                  <a:cubicBezTo>
                    <a:pt x="19151" y="629"/>
                    <a:pt x="19632" y="666"/>
                    <a:pt x="20002" y="703"/>
                  </a:cubicBezTo>
                  <a:cubicBezTo>
                    <a:pt x="21074" y="887"/>
                    <a:pt x="21776" y="1405"/>
                    <a:pt x="22220" y="2181"/>
                  </a:cubicBezTo>
                  <a:cubicBezTo>
                    <a:pt x="22663" y="2958"/>
                    <a:pt x="22885" y="3993"/>
                    <a:pt x="22885" y="5139"/>
                  </a:cubicBezTo>
                  <a:cubicBezTo>
                    <a:pt x="22885" y="6618"/>
                    <a:pt x="22552" y="8245"/>
                    <a:pt x="22109" y="9723"/>
                  </a:cubicBezTo>
                  <a:cubicBezTo>
                    <a:pt x="21924" y="10315"/>
                    <a:pt x="21628" y="10870"/>
                    <a:pt x="21259" y="11387"/>
                  </a:cubicBezTo>
                  <a:lnTo>
                    <a:pt x="21222" y="11461"/>
                  </a:lnTo>
                  <a:cubicBezTo>
                    <a:pt x="21037" y="11979"/>
                    <a:pt x="20926" y="12237"/>
                    <a:pt x="20926" y="12459"/>
                  </a:cubicBezTo>
                  <a:cubicBezTo>
                    <a:pt x="20926" y="12570"/>
                    <a:pt x="20963" y="12644"/>
                    <a:pt x="21037" y="12755"/>
                  </a:cubicBezTo>
                  <a:cubicBezTo>
                    <a:pt x="21048" y="12766"/>
                    <a:pt x="21059" y="12781"/>
                    <a:pt x="21072" y="12796"/>
                  </a:cubicBezTo>
                  <a:lnTo>
                    <a:pt x="21072" y="12796"/>
                  </a:lnTo>
                  <a:cubicBezTo>
                    <a:pt x="20811" y="13316"/>
                    <a:pt x="20071" y="14537"/>
                    <a:pt x="18486" y="17192"/>
                  </a:cubicBezTo>
                  <a:cubicBezTo>
                    <a:pt x="16859" y="19927"/>
                    <a:pt x="14345" y="23735"/>
                    <a:pt x="12275" y="27248"/>
                  </a:cubicBezTo>
                  <a:cubicBezTo>
                    <a:pt x="11203" y="29022"/>
                    <a:pt x="10278" y="30686"/>
                    <a:pt x="9576" y="32128"/>
                  </a:cubicBezTo>
                  <a:cubicBezTo>
                    <a:pt x="9243" y="32830"/>
                    <a:pt x="8984" y="33496"/>
                    <a:pt x="8762" y="34050"/>
                  </a:cubicBezTo>
                  <a:cubicBezTo>
                    <a:pt x="8578" y="34642"/>
                    <a:pt x="8467" y="35159"/>
                    <a:pt x="8467" y="35566"/>
                  </a:cubicBezTo>
                  <a:cubicBezTo>
                    <a:pt x="8467" y="36268"/>
                    <a:pt x="8725" y="36971"/>
                    <a:pt x="9132" y="37636"/>
                  </a:cubicBezTo>
                  <a:cubicBezTo>
                    <a:pt x="9687" y="38635"/>
                    <a:pt x="10537" y="39596"/>
                    <a:pt x="11239" y="40409"/>
                  </a:cubicBezTo>
                  <a:cubicBezTo>
                    <a:pt x="11572" y="40779"/>
                    <a:pt x="11868" y="41149"/>
                    <a:pt x="12090" y="41444"/>
                  </a:cubicBezTo>
                  <a:cubicBezTo>
                    <a:pt x="12201" y="41555"/>
                    <a:pt x="12275" y="41703"/>
                    <a:pt x="12349" y="41777"/>
                  </a:cubicBezTo>
                  <a:lnTo>
                    <a:pt x="12386" y="41888"/>
                  </a:lnTo>
                  <a:lnTo>
                    <a:pt x="12275" y="41888"/>
                  </a:lnTo>
                  <a:cubicBezTo>
                    <a:pt x="10315" y="41888"/>
                    <a:pt x="7579" y="40964"/>
                    <a:pt x="5990" y="39892"/>
                  </a:cubicBezTo>
                  <a:cubicBezTo>
                    <a:pt x="5213" y="39411"/>
                    <a:pt x="4437" y="39263"/>
                    <a:pt x="3919" y="39115"/>
                  </a:cubicBezTo>
                  <a:cubicBezTo>
                    <a:pt x="3661" y="39041"/>
                    <a:pt x="3476" y="38967"/>
                    <a:pt x="3402" y="38893"/>
                  </a:cubicBezTo>
                  <a:cubicBezTo>
                    <a:pt x="3328" y="38819"/>
                    <a:pt x="3291" y="38782"/>
                    <a:pt x="3254" y="38561"/>
                  </a:cubicBezTo>
                  <a:cubicBezTo>
                    <a:pt x="3254" y="38450"/>
                    <a:pt x="3291" y="38265"/>
                    <a:pt x="3365" y="38043"/>
                  </a:cubicBezTo>
                  <a:cubicBezTo>
                    <a:pt x="3624" y="37193"/>
                    <a:pt x="4326" y="36158"/>
                    <a:pt x="5139" y="34827"/>
                  </a:cubicBezTo>
                  <a:cubicBezTo>
                    <a:pt x="5916" y="33459"/>
                    <a:pt x="6729" y="31758"/>
                    <a:pt x="7173" y="29577"/>
                  </a:cubicBezTo>
                  <a:cubicBezTo>
                    <a:pt x="7949" y="25658"/>
                    <a:pt x="9946" y="20001"/>
                    <a:pt x="11720" y="15306"/>
                  </a:cubicBezTo>
                  <a:cubicBezTo>
                    <a:pt x="12607" y="12977"/>
                    <a:pt x="13458" y="10907"/>
                    <a:pt x="14049" y="9391"/>
                  </a:cubicBezTo>
                  <a:cubicBezTo>
                    <a:pt x="14382" y="8651"/>
                    <a:pt x="14641" y="8023"/>
                    <a:pt x="14789" y="7616"/>
                  </a:cubicBezTo>
                  <a:cubicBezTo>
                    <a:pt x="14974" y="7172"/>
                    <a:pt x="15084" y="6951"/>
                    <a:pt x="15084" y="6951"/>
                  </a:cubicBezTo>
                  <a:cubicBezTo>
                    <a:pt x="15121" y="6877"/>
                    <a:pt x="15121" y="6766"/>
                    <a:pt x="15047" y="6655"/>
                  </a:cubicBezTo>
                  <a:cubicBezTo>
                    <a:pt x="15010" y="6581"/>
                    <a:pt x="14900" y="6544"/>
                    <a:pt x="14789" y="6544"/>
                  </a:cubicBezTo>
                  <a:cubicBezTo>
                    <a:pt x="14789" y="6544"/>
                    <a:pt x="13790" y="6507"/>
                    <a:pt x="12312" y="6507"/>
                  </a:cubicBezTo>
                  <a:cubicBezTo>
                    <a:pt x="10722" y="6507"/>
                    <a:pt x="8652" y="6544"/>
                    <a:pt x="6729" y="6581"/>
                  </a:cubicBezTo>
                  <a:cubicBezTo>
                    <a:pt x="4807" y="6618"/>
                    <a:pt x="3032" y="6729"/>
                    <a:pt x="2071" y="6877"/>
                  </a:cubicBezTo>
                  <a:lnTo>
                    <a:pt x="1775" y="6877"/>
                  </a:lnTo>
                  <a:cubicBezTo>
                    <a:pt x="1516" y="6877"/>
                    <a:pt x="1368" y="6840"/>
                    <a:pt x="1220" y="6729"/>
                  </a:cubicBezTo>
                  <a:cubicBezTo>
                    <a:pt x="999" y="6618"/>
                    <a:pt x="851" y="6359"/>
                    <a:pt x="740" y="6063"/>
                  </a:cubicBezTo>
                  <a:cubicBezTo>
                    <a:pt x="666" y="5731"/>
                    <a:pt x="629" y="5324"/>
                    <a:pt x="629" y="4917"/>
                  </a:cubicBezTo>
                  <a:cubicBezTo>
                    <a:pt x="629" y="4326"/>
                    <a:pt x="703" y="3734"/>
                    <a:pt x="777" y="3291"/>
                  </a:cubicBezTo>
                  <a:cubicBezTo>
                    <a:pt x="814" y="3069"/>
                    <a:pt x="851" y="2884"/>
                    <a:pt x="888" y="2736"/>
                  </a:cubicBezTo>
                  <a:cubicBezTo>
                    <a:pt x="888" y="2735"/>
                    <a:pt x="888" y="2735"/>
                    <a:pt x="888" y="2734"/>
                  </a:cubicBezTo>
                  <a:lnTo>
                    <a:pt x="888" y="2734"/>
                  </a:lnTo>
                  <a:cubicBezTo>
                    <a:pt x="1212" y="2678"/>
                    <a:pt x="1868" y="2568"/>
                    <a:pt x="2736" y="2440"/>
                  </a:cubicBezTo>
                  <a:cubicBezTo>
                    <a:pt x="6544" y="1812"/>
                    <a:pt x="14641" y="629"/>
                    <a:pt x="18560" y="629"/>
                  </a:cubicBezTo>
                  <a:close/>
                  <a:moveTo>
                    <a:pt x="18560" y="0"/>
                  </a:moveTo>
                  <a:cubicBezTo>
                    <a:pt x="15898" y="0"/>
                    <a:pt x="11387" y="555"/>
                    <a:pt x="7579" y="1072"/>
                  </a:cubicBezTo>
                  <a:cubicBezTo>
                    <a:pt x="3734" y="1627"/>
                    <a:pt x="592" y="2144"/>
                    <a:pt x="592" y="2144"/>
                  </a:cubicBezTo>
                  <a:cubicBezTo>
                    <a:pt x="444" y="2181"/>
                    <a:pt x="370" y="2255"/>
                    <a:pt x="333" y="2366"/>
                  </a:cubicBezTo>
                  <a:cubicBezTo>
                    <a:pt x="333" y="2403"/>
                    <a:pt x="0" y="3623"/>
                    <a:pt x="0" y="4917"/>
                  </a:cubicBezTo>
                  <a:cubicBezTo>
                    <a:pt x="0" y="5509"/>
                    <a:pt x="74" y="6137"/>
                    <a:pt x="333" y="6618"/>
                  </a:cubicBezTo>
                  <a:cubicBezTo>
                    <a:pt x="444" y="6877"/>
                    <a:pt x="629" y="7099"/>
                    <a:pt x="888" y="7246"/>
                  </a:cubicBezTo>
                  <a:cubicBezTo>
                    <a:pt x="1147" y="7431"/>
                    <a:pt x="1442" y="7505"/>
                    <a:pt x="1775" y="7505"/>
                  </a:cubicBezTo>
                  <a:cubicBezTo>
                    <a:pt x="1886" y="7505"/>
                    <a:pt x="2034" y="7505"/>
                    <a:pt x="2145" y="7468"/>
                  </a:cubicBezTo>
                  <a:cubicBezTo>
                    <a:pt x="3069" y="7320"/>
                    <a:pt x="4844" y="7246"/>
                    <a:pt x="6766" y="7209"/>
                  </a:cubicBezTo>
                  <a:cubicBezTo>
                    <a:pt x="8652" y="7136"/>
                    <a:pt x="10722" y="7136"/>
                    <a:pt x="12312" y="7136"/>
                  </a:cubicBezTo>
                  <a:lnTo>
                    <a:pt x="14323" y="7136"/>
                  </a:lnTo>
                  <a:cubicBezTo>
                    <a:pt x="13873" y="8217"/>
                    <a:pt x="12585" y="11340"/>
                    <a:pt x="11129" y="15084"/>
                  </a:cubicBezTo>
                  <a:cubicBezTo>
                    <a:pt x="9354" y="19779"/>
                    <a:pt x="7395" y="25473"/>
                    <a:pt x="6581" y="29466"/>
                  </a:cubicBezTo>
                  <a:cubicBezTo>
                    <a:pt x="6175" y="31573"/>
                    <a:pt x="5361" y="33163"/>
                    <a:pt x="4585" y="34494"/>
                  </a:cubicBezTo>
                  <a:cubicBezTo>
                    <a:pt x="3808" y="35825"/>
                    <a:pt x="3069" y="36860"/>
                    <a:pt x="2773" y="37858"/>
                  </a:cubicBezTo>
                  <a:cubicBezTo>
                    <a:pt x="2699" y="38117"/>
                    <a:pt x="2662" y="38376"/>
                    <a:pt x="2662" y="38561"/>
                  </a:cubicBezTo>
                  <a:cubicBezTo>
                    <a:pt x="2625" y="38893"/>
                    <a:pt x="2773" y="39189"/>
                    <a:pt x="3032" y="39374"/>
                  </a:cubicBezTo>
                  <a:cubicBezTo>
                    <a:pt x="3365" y="39633"/>
                    <a:pt x="3771" y="39707"/>
                    <a:pt x="4215" y="39818"/>
                  </a:cubicBezTo>
                  <a:cubicBezTo>
                    <a:pt x="4659" y="39929"/>
                    <a:pt x="5176" y="40076"/>
                    <a:pt x="5657" y="40409"/>
                  </a:cubicBezTo>
                  <a:cubicBezTo>
                    <a:pt x="7395" y="41555"/>
                    <a:pt x="10167" y="42480"/>
                    <a:pt x="12275" y="42480"/>
                  </a:cubicBezTo>
                  <a:cubicBezTo>
                    <a:pt x="12460" y="42480"/>
                    <a:pt x="12607" y="42480"/>
                    <a:pt x="12755" y="42406"/>
                  </a:cubicBezTo>
                  <a:cubicBezTo>
                    <a:pt x="12829" y="42332"/>
                    <a:pt x="12903" y="42295"/>
                    <a:pt x="12940" y="42184"/>
                  </a:cubicBezTo>
                  <a:cubicBezTo>
                    <a:pt x="13014" y="42110"/>
                    <a:pt x="13014" y="42036"/>
                    <a:pt x="13014" y="41925"/>
                  </a:cubicBezTo>
                  <a:cubicBezTo>
                    <a:pt x="13014" y="41703"/>
                    <a:pt x="12903" y="41555"/>
                    <a:pt x="12792" y="41370"/>
                  </a:cubicBezTo>
                  <a:cubicBezTo>
                    <a:pt x="12607" y="41038"/>
                    <a:pt x="12238" y="40631"/>
                    <a:pt x="11868" y="40187"/>
                  </a:cubicBezTo>
                  <a:cubicBezTo>
                    <a:pt x="11276" y="39522"/>
                    <a:pt x="10574" y="38745"/>
                    <a:pt x="10019" y="37932"/>
                  </a:cubicBezTo>
                  <a:cubicBezTo>
                    <a:pt x="9465" y="37119"/>
                    <a:pt x="9058" y="36268"/>
                    <a:pt x="9095" y="35566"/>
                  </a:cubicBezTo>
                  <a:cubicBezTo>
                    <a:pt x="9058" y="35270"/>
                    <a:pt x="9169" y="34790"/>
                    <a:pt x="9354" y="34272"/>
                  </a:cubicBezTo>
                  <a:cubicBezTo>
                    <a:pt x="9982" y="32350"/>
                    <a:pt x="11683" y="29355"/>
                    <a:pt x="13606" y="26249"/>
                  </a:cubicBezTo>
                  <a:cubicBezTo>
                    <a:pt x="15491" y="23144"/>
                    <a:pt x="17561" y="19927"/>
                    <a:pt x="19040" y="17524"/>
                  </a:cubicBezTo>
                  <a:cubicBezTo>
                    <a:pt x="20149" y="15602"/>
                    <a:pt x="20852" y="14456"/>
                    <a:pt x="21259" y="13753"/>
                  </a:cubicBezTo>
                  <a:cubicBezTo>
                    <a:pt x="21443" y="13384"/>
                    <a:pt x="21591" y="13162"/>
                    <a:pt x="21665" y="12977"/>
                  </a:cubicBezTo>
                  <a:cubicBezTo>
                    <a:pt x="21702" y="12903"/>
                    <a:pt x="21739" y="12829"/>
                    <a:pt x="21776" y="12792"/>
                  </a:cubicBezTo>
                  <a:cubicBezTo>
                    <a:pt x="21813" y="12718"/>
                    <a:pt x="21813" y="12681"/>
                    <a:pt x="21813" y="12570"/>
                  </a:cubicBezTo>
                  <a:cubicBezTo>
                    <a:pt x="21813" y="12533"/>
                    <a:pt x="21813" y="12422"/>
                    <a:pt x="21739" y="12348"/>
                  </a:cubicBezTo>
                  <a:cubicBezTo>
                    <a:pt x="21681" y="12310"/>
                    <a:pt x="21633" y="12281"/>
                    <a:pt x="21590" y="12263"/>
                  </a:cubicBezTo>
                  <a:lnTo>
                    <a:pt x="21590" y="12263"/>
                  </a:lnTo>
                  <a:cubicBezTo>
                    <a:pt x="21619" y="12141"/>
                    <a:pt x="21670" y="11964"/>
                    <a:pt x="21758" y="11732"/>
                  </a:cubicBezTo>
                  <a:lnTo>
                    <a:pt x="21758" y="11732"/>
                  </a:lnTo>
                  <a:cubicBezTo>
                    <a:pt x="22156" y="11184"/>
                    <a:pt x="22482" y="10600"/>
                    <a:pt x="22700" y="9908"/>
                  </a:cubicBezTo>
                  <a:cubicBezTo>
                    <a:pt x="23181" y="8393"/>
                    <a:pt x="23477" y="6692"/>
                    <a:pt x="23477" y="5139"/>
                  </a:cubicBezTo>
                  <a:cubicBezTo>
                    <a:pt x="23477" y="3919"/>
                    <a:pt x="23292" y="2773"/>
                    <a:pt x="22774" y="1849"/>
                  </a:cubicBezTo>
                  <a:cubicBezTo>
                    <a:pt x="22220" y="961"/>
                    <a:pt x="21332" y="296"/>
                    <a:pt x="20112" y="111"/>
                  </a:cubicBezTo>
                  <a:cubicBezTo>
                    <a:pt x="19706" y="37"/>
                    <a:pt x="19188" y="0"/>
                    <a:pt x="18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2073750" y="4916750"/>
              <a:ext cx="287200" cy="118325"/>
            </a:xfrm>
            <a:custGeom>
              <a:avLst/>
              <a:gdLst/>
              <a:ahLst/>
              <a:cxnLst/>
              <a:rect l="l" t="t" r="r" b="b"/>
              <a:pathLst>
                <a:path w="11488" h="4733" extrusionOk="0">
                  <a:moveTo>
                    <a:pt x="1072" y="1"/>
                  </a:moveTo>
                  <a:cubicBezTo>
                    <a:pt x="1072" y="1"/>
                    <a:pt x="0" y="1"/>
                    <a:pt x="888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8"/>
                  </a:cubicBezTo>
                  <a:cubicBezTo>
                    <a:pt x="2995" y="2478"/>
                    <a:pt x="3092" y="2470"/>
                    <a:pt x="3246" y="2470"/>
                  </a:cubicBezTo>
                  <a:cubicBezTo>
                    <a:pt x="3785" y="2470"/>
                    <a:pt x="5028" y="2560"/>
                    <a:pt x="5287" y="3365"/>
                  </a:cubicBezTo>
                  <a:cubicBezTo>
                    <a:pt x="5509" y="4031"/>
                    <a:pt x="6248" y="4733"/>
                    <a:pt x="6248" y="4733"/>
                  </a:cubicBezTo>
                  <a:lnTo>
                    <a:pt x="9650" y="4733"/>
                  </a:lnTo>
                  <a:cubicBezTo>
                    <a:pt x="10574" y="4733"/>
                    <a:pt x="11165" y="4326"/>
                    <a:pt x="11313" y="4031"/>
                  </a:cubicBezTo>
                  <a:cubicBezTo>
                    <a:pt x="11443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70" y="3698"/>
                  </a:cubicBezTo>
                  <a:cubicBezTo>
                    <a:pt x="10782" y="3703"/>
                    <a:pt x="10655" y="3706"/>
                    <a:pt x="10501" y="3706"/>
                  </a:cubicBezTo>
                  <a:cubicBezTo>
                    <a:pt x="9614" y="3706"/>
                    <a:pt x="7819" y="3606"/>
                    <a:pt x="7283" y="3291"/>
                  </a:cubicBezTo>
                  <a:cubicBezTo>
                    <a:pt x="6951" y="3069"/>
                    <a:pt x="6581" y="2626"/>
                    <a:pt x="6322" y="2256"/>
                  </a:cubicBezTo>
                  <a:cubicBezTo>
                    <a:pt x="6063" y="1923"/>
                    <a:pt x="3697" y="814"/>
                    <a:pt x="2403" y="370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2079300" y="4909350"/>
              <a:ext cx="287450" cy="134050"/>
            </a:xfrm>
            <a:custGeom>
              <a:avLst/>
              <a:gdLst/>
              <a:ahLst/>
              <a:cxnLst/>
              <a:rect l="l" t="t" r="r" b="b"/>
              <a:pathLst>
                <a:path w="11498" h="5362" extrusionOk="0">
                  <a:moveTo>
                    <a:pt x="850" y="613"/>
                  </a:moveTo>
                  <a:lnTo>
                    <a:pt x="2107" y="962"/>
                  </a:lnTo>
                  <a:lnTo>
                    <a:pt x="2113" y="940"/>
                  </a:lnTo>
                  <a:lnTo>
                    <a:pt x="2113" y="940"/>
                  </a:lnTo>
                  <a:cubicBezTo>
                    <a:pt x="2740" y="1165"/>
                    <a:pt x="3640" y="1562"/>
                    <a:pt x="4400" y="1923"/>
                  </a:cubicBezTo>
                  <a:cubicBezTo>
                    <a:pt x="4769" y="2108"/>
                    <a:pt x="5139" y="2293"/>
                    <a:pt x="5398" y="2441"/>
                  </a:cubicBezTo>
                  <a:cubicBezTo>
                    <a:pt x="5546" y="2515"/>
                    <a:pt x="5657" y="2589"/>
                    <a:pt x="5731" y="2663"/>
                  </a:cubicBezTo>
                  <a:lnTo>
                    <a:pt x="5841" y="2737"/>
                  </a:lnTo>
                  <a:cubicBezTo>
                    <a:pt x="6137" y="3107"/>
                    <a:pt x="6507" y="3550"/>
                    <a:pt x="6914" y="3846"/>
                  </a:cubicBezTo>
                  <a:cubicBezTo>
                    <a:pt x="7098" y="3957"/>
                    <a:pt x="7320" y="4031"/>
                    <a:pt x="7616" y="4068"/>
                  </a:cubicBezTo>
                  <a:cubicBezTo>
                    <a:pt x="8429" y="4253"/>
                    <a:pt x="9575" y="4327"/>
                    <a:pt x="10278" y="4327"/>
                  </a:cubicBezTo>
                  <a:cubicBezTo>
                    <a:pt x="10426" y="4327"/>
                    <a:pt x="10574" y="4327"/>
                    <a:pt x="10685" y="4290"/>
                  </a:cubicBezTo>
                  <a:lnTo>
                    <a:pt x="10742" y="4290"/>
                  </a:lnTo>
                  <a:cubicBezTo>
                    <a:pt x="10666" y="4360"/>
                    <a:pt x="10549" y="4443"/>
                    <a:pt x="10389" y="4511"/>
                  </a:cubicBezTo>
                  <a:cubicBezTo>
                    <a:pt x="10167" y="4622"/>
                    <a:pt x="9834" y="4733"/>
                    <a:pt x="9428" y="4733"/>
                  </a:cubicBezTo>
                  <a:lnTo>
                    <a:pt x="6157" y="4733"/>
                  </a:lnTo>
                  <a:cubicBezTo>
                    <a:pt x="6066" y="4661"/>
                    <a:pt x="5917" y="4506"/>
                    <a:pt x="5767" y="4327"/>
                  </a:cubicBezTo>
                  <a:cubicBezTo>
                    <a:pt x="5620" y="4068"/>
                    <a:pt x="5435" y="3809"/>
                    <a:pt x="5361" y="3550"/>
                  </a:cubicBezTo>
                  <a:cubicBezTo>
                    <a:pt x="5250" y="3291"/>
                    <a:pt x="5102" y="3070"/>
                    <a:pt x="4880" y="2922"/>
                  </a:cubicBezTo>
                  <a:cubicBezTo>
                    <a:pt x="4584" y="2700"/>
                    <a:pt x="4215" y="2589"/>
                    <a:pt x="3882" y="2515"/>
                  </a:cubicBezTo>
                  <a:cubicBezTo>
                    <a:pt x="3549" y="2478"/>
                    <a:pt x="3217" y="2441"/>
                    <a:pt x="2995" y="2441"/>
                  </a:cubicBezTo>
                  <a:cubicBezTo>
                    <a:pt x="2847" y="2441"/>
                    <a:pt x="2773" y="2478"/>
                    <a:pt x="2736" y="2478"/>
                  </a:cubicBezTo>
                  <a:cubicBezTo>
                    <a:pt x="2662" y="2478"/>
                    <a:pt x="2588" y="2515"/>
                    <a:pt x="2514" y="2589"/>
                  </a:cubicBezTo>
                  <a:cubicBezTo>
                    <a:pt x="2218" y="2996"/>
                    <a:pt x="2181" y="3476"/>
                    <a:pt x="2181" y="3883"/>
                  </a:cubicBezTo>
                  <a:cubicBezTo>
                    <a:pt x="2181" y="4158"/>
                    <a:pt x="2205" y="4400"/>
                    <a:pt x="2231" y="4585"/>
                  </a:cubicBezTo>
                  <a:lnTo>
                    <a:pt x="1842" y="4585"/>
                  </a:lnTo>
                  <a:cubicBezTo>
                    <a:pt x="1832" y="4295"/>
                    <a:pt x="1806" y="3826"/>
                    <a:pt x="1738" y="3328"/>
                  </a:cubicBezTo>
                  <a:cubicBezTo>
                    <a:pt x="1664" y="2885"/>
                    <a:pt x="1590" y="2441"/>
                    <a:pt x="1479" y="2034"/>
                  </a:cubicBezTo>
                  <a:cubicBezTo>
                    <a:pt x="1331" y="1628"/>
                    <a:pt x="1146" y="1258"/>
                    <a:pt x="887" y="962"/>
                  </a:cubicBezTo>
                  <a:cubicBezTo>
                    <a:pt x="776" y="851"/>
                    <a:pt x="703" y="777"/>
                    <a:pt x="666" y="703"/>
                  </a:cubicBezTo>
                  <a:lnTo>
                    <a:pt x="642" y="656"/>
                  </a:lnTo>
                  <a:lnTo>
                    <a:pt x="642" y="656"/>
                  </a:lnTo>
                  <a:cubicBezTo>
                    <a:pt x="676" y="645"/>
                    <a:pt x="716" y="629"/>
                    <a:pt x="739" y="629"/>
                  </a:cubicBezTo>
                  <a:lnTo>
                    <a:pt x="850" y="629"/>
                  </a:lnTo>
                  <a:lnTo>
                    <a:pt x="850" y="613"/>
                  </a:lnTo>
                  <a:close/>
                  <a:moveTo>
                    <a:pt x="850" y="1"/>
                  </a:moveTo>
                  <a:cubicBezTo>
                    <a:pt x="813" y="1"/>
                    <a:pt x="666" y="1"/>
                    <a:pt x="481" y="38"/>
                  </a:cubicBezTo>
                  <a:cubicBezTo>
                    <a:pt x="407" y="75"/>
                    <a:pt x="296" y="112"/>
                    <a:pt x="185" y="223"/>
                  </a:cubicBezTo>
                  <a:cubicBezTo>
                    <a:pt x="74" y="297"/>
                    <a:pt x="0" y="445"/>
                    <a:pt x="0" y="629"/>
                  </a:cubicBezTo>
                  <a:cubicBezTo>
                    <a:pt x="0" y="740"/>
                    <a:pt x="37" y="888"/>
                    <a:pt x="111" y="999"/>
                  </a:cubicBezTo>
                  <a:cubicBezTo>
                    <a:pt x="185" y="1147"/>
                    <a:pt x="296" y="1258"/>
                    <a:pt x="444" y="1406"/>
                  </a:cubicBezTo>
                  <a:cubicBezTo>
                    <a:pt x="629" y="1554"/>
                    <a:pt x="776" y="1850"/>
                    <a:pt x="887" y="2219"/>
                  </a:cubicBezTo>
                  <a:cubicBezTo>
                    <a:pt x="1035" y="2774"/>
                    <a:pt x="1146" y="3439"/>
                    <a:pt x="1183" y="3957"/>
                  </a:cubicBezTo>
                  <a:cubicBezTo>
                    <a:pt x="1220" y="4216"/>
                    <a:pt x="1220" y="4474"/>
                    <a:pt x="1220" y="4622"/>
                  </a:cubicBezTo>
                  <a:cubicBezTo>
                    <a:pt x="1220" y="4770"/>
                    <a:pt x="1220" y="4881"/>
                    <a:pt x="1220" y="4881"/>
                  </a:cubicBezTo>
                  <a:cubicBezTo>
                    <a:pt x="1220" y="4955"/>
                    <a:pt x="1257" y="5029"/>
                    <a:pt x="1331" y="5103"/>
                  </a:cubicBezTo>
                  <a:cubicBezTo>
                    <a:pt x="1368" y="5140"/>
                    <a:pt x="1479" y="5177"/>
                    <a:pt x="1553" y="5177"/>
                  </a:cubicBezTo>
                  <a:lnTo>
                    <a:pt x="2588" y="5177"/>
                  </a:lnTo>
                  <a:cubicBezTo>
                    <a:pt x="2699" y="5177"/>
                    <a:pt x="2773" y="5140"/>
                    <a:pt x="2847" y="5066"/>
                  </a:cubicBezTo>
                  <a:cubicBezTo>
                    <a:pt x="2884" y="4992"/>
                    <a:pt x="2921" y="4881"/>
                    <a:pt x="2884" y="4807"/>
                  </a:cubicBezTo>
                  <a:lnTo>
                    <a:pt x="2884" y="4770"/>
                  </a:lnTo>
                  <a:cubicBezTo>
                    <a:pt x="2884" y="4696"/>
                    <a:pt x="2773" y="4327"/>
                    <a:pt x="2773" y="3883"/>
                  </a:cubicBezTo>
                  <a:cubicBezTo>
                    <a:pt x="2773" y="3577"/>
                    <a:pt x="2824" y="3271"/>
                    <a:pt x="2946" y="3070"/>
                  </a:cubicBezTo>
                  <a:lnTo>
                    <a:pt x="2995" y="3070"/>
                  </a:lnTo>
                  <a:cubicBezTo>
                    <a:pt x="3253" y="3070"/>
                    <a:pt x="3697" y="3107"/>
                    <a:pt x="4067" y="3217"/>
                  </a:cubicBezTo>
                  <a:cubicBezTo>
                    <a:pt x="4252" y="3254"/>
                    <a:pt x="4400" y="3328"/>
                    <a:pt x="4510" y="3402"/>
                  </a:cubicBezTo>
                  <a:cubicBezTo>
                    <a:pt x="4658" y="3513"/>
                    <a:pt x="4732" y="3624"/>
                    <a:pt x="4769" y="3735"/>
                  </a:cubicBezTo>
                  <a:cubicBezTo>
                    <a:pt x="4880" y="4142"/>
                    <a:pt x="5139" y="4511"/>
                    <a:pt x="5398" y="4807"/>
                  </a:cubicBezTo>
                  <a:cubicBezTo>
                    <a:pt x="5620" y="5066"/>
                    <a:pt x="5804" y="5251"/>
                    <a:pt x="5841" y="5251"/>
                  </a:cubicBezTo>
                  <a:cubicBezTo>
                    <a:pt x="5878" y="5325"/>
                    <a:pt x="5952" y="5362"/>
                    <a:pt x="6026" y="5362"/>
                  </a:cubicBezTo>
                  <a:lnTo>
                    <a:pt x="9428" y="5362"/>
                  </a:lnTo>
                  <a:cubicBezTo>
                    <a:pt x="9945" y="5362"/>
                    <a:pt x="10352" y="5214"/>
                    <a:pt x="10685" y="5066"/>
                  </a:cubicBezTo>
                  <a:cubicBezTo>
                    <a:pt x="11017" y="4918"/>
                    <a:pt x="11239" y="4696"/>
                    <a:pt x="11350" y="4511"/>
                  </a:cubicBezTo>
                  <a:cubicBezTo>
                    <a:pt x="11387" y="4437"/>
                    <a:pt x="11424" y="4401"/>
                    <a:pt x="11424" y="4327"/>
                  </a:cubicBezTo>
                  <a:cubicBezTo>
                    <a:pt x="11461" y="4290"/>
                    <a:pt x="11498" y="4216"/>
                    <a:pt x="11498" y="4105"/>
                  </a:cubicBezTo>
                  <a:cubicBezTo>
                    <a:pt x="11498" y="4031"/>
                    <a:pt x="11461" y="3957"/>
                    <a:pt x="11424" y="3883"/>
                  </a:cubicBezTo>
                  <a:cubicBezTo>
                    <a:pt x="11313" y="3772"/>
                    <a:pt x="11202" y="3735"/>
                    <a:pt x="11128" y="3698"/>
                  </a:cubicBezTo>
                  <a:lnTo>
                    <a:pt x="10278" y="3698"/>
                  </a:lnTo>
                  <a:cubicBezTo>
                    <a:pt x="9834" y="3698"/>
                    <a:pt x="9169" y="3661"/>
                    <a:pt x="8577" y="3587"/>
                  </a:cubicBezTo>
                  <a:cubicBezTo>
                    <a:pt x="8281" y="3587"/>
                    <a:pt x="7986" y="3513"/>
                    <a:pt x="7727" y="3476"/>
                  </a:cubicBezTo>
                  <a:cubicBezTo>
                    <a:pt x="7505" y="3439"/>
                    <a:pt x="7320" y="3365"/>
                    <a:pt x="7246" y="3328"/>
                  </a:cubicBezTo>
                  <a:cubicBezTo>
                    <a:pt x="6951" y="3144"/>
                    <a:pt x="6581" y="2700"/>
                    <a:pt x="6322" y="2367"/>
                  </a:cubicBezTo>
                  <a:cubicBezTo>
                    <a:pt x="6248" y="2256"/>
                    <a:pt x="6174" y="2219"/>
                    <a:pt x="6100" y="2145"/>
                  </a:cubicBezTo>
                  <a:cubicBezTo>
                    <a:pt x="5731" y="1886"/>
                    <a:pt x="5065" y="1554"/>
                    <a:pt x="4363" y="1221"/>
                  </a:cubicBezTo>
                  <a:cubicBezTo>
                    <a:pt x="3660" y="888"/>
                    <a:pt x="2847" y="556"/>
                    <a:pt x="2292" y="371"/>
                  </a:cubicBezTo>
                  <a:lnTo>
                    <a:pt x="2255" y="33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2208675" y="4889025"/>
              <a:ext cx="101700" cy="88750"/>
            </a:xfrm>
            <a:custGeom>
              <a:avLst/>
              <a:gdLst/>
              <a:ahLst/>
              <a:cxnLst/>
              <a:rect l="l" t="t" r="r" b="b"/>
              <a:pathLst>
                <a:path w="4068" h="3550" extrusionOk="0">
                  <a:moveTo>
                    <a:pt x="2404" y="1"/>
                  </a:moveTo>
                  <a:cubicBezTo>
                    <a:pt x="2404" y="1"/>
                    <a:pt x="1" y="2293"/>
                    <a:pt x="1" y="2552"/>
                  </a:cubicBezTo>
                  <a:cubicBezTo>
                    <a:pt x="38" y="3180"/>
                    <a:pt x="1628" y="3550"/>
                    <a:pt x="1628" y="3550"/>
                  </a:cubicBezTo>
                  <a:lnTo>
                    <a:pt x="4068" y="2071"/>
                  </a:lnTo>
                  <a:lnTo>
                    <a:pt x="3994" y="1295"/>
                  </a:lnTo>
                  <a:cubicBezTo>
                    <a:pt x="3587" y="296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2201300" y="4881625"/>
              <a:ext cx="117400" cy="103925"/>
            </a:xfrm>
            <a:custGeom>
              <a:avLst/>
              <a:gdLst/>
              <a:ahLst/>
              <a:cxnLst/>
              <a:rect l="l" t="t" r="r" b="b"/>
              <a:pathLst>
                <a:path w="4696" h="4157" extrusionOk="0">
                  <a:moveTo>
                    <a:pt x="2776" y="662"/>
                  </a:moveTo>
                  <a:cubicBezTo>
                    <a:pt x="2896" y="699"/>
                    <a:pt x="3067" y="772"/>
                    <a:pt x="3254" y="888"/>
                  </a:cubicBezTo>
                  <a:cubicBezTo>
                    <a:pt x="3529" y="1026"/>
                    <a:pt x="3805" y="1292"/>
                    <a:pt x="3961" y="1627"/>
                  </a:cubicBezTo>
                  <a:lnTo>
                    <a:pt x="3961" y="1627"/>
                  </a:lnTo>
                  <a:lnTo>
                    <a:pt x="3956" y="1628"/>
                  </a:lnTo>
                  <a:lnTo>
                    <a:pt x="4030" y="2219"/>
                  </a:lnTo>
                  <a:lnTo>
                    <a:pt x="1879" y="3503"/>
                  </a:lnTo>
                  <a:lnTo>
                    <a:pt x="1879" y="3503"/>
                  </a:lnTo>
                  <a:cubicBezTo>
                    <a:pt x="1711" y="3463"/>
                    <a:pt x="1379" y="3389"/>
                    <a:pt x="1109" y="3254"/>
                  </a:cubicBezTo>
                  <a:cubicBezTo>
                    <a:pt x="961" y="3180"/>
                    <a:pt x="814" y="3069"/>
                    <a:pt x="740" y="2995"/>
                  </a:cubicBezTo>
                  <a:cubicBezTo>
                    <a:pt x="680" y="2956"/>
                    <a:pt x="652" y="2916"/>
                    <a:pt x="639" y="2887"/>
                  </a:cubicBezTo>
                  <a:lnTo>
                    <a:pt x="639" y="2887"/>
                  </a:lnTo>
                  <a:cubicBezTo>
                    <a:pt x="665" y="2855"/>
                    <a:pt x="696" y="2802"/>
                    <a:pt x="740" y="2737"/>
                  </a:cubicBezTo>
                  <a:cubicBezTo>
                    <a:pt x="1035" y="2404"/>
                    <a:pt x="1553" y="1849"/>
                    <a:pt x="2034" y="1369"/>
                  </a:cubicBezTo>
                  <a:cubicBezTo>
                    <a:pt x="2340" y="1086"/>
                    <a:pt x="2616" y="819"/>
                    <a:pt x="2776" y="662"/>
                  </a:cubicBezTo>
                  <a:close/>
                  <a:moveTo>
                    <a:pt x="2773" y="1"/>
                  </a:moveTo>
                  <a:cubicBezTo>
                    <a:pt x="2662" y="1"/>
                    <a:pt x="2551" y="1"/>
                    <a:pt x="2477" y="75"/>
                  </a:cubicBezTo>
                  <a:cubicBezTo>
                    <a:pt x="2477" y="75"/>
                    <a:pt x="1886" y="666"/>
                    <a:pt x="1294" y="1258"/>
                  </a:cubicBezTo>
                  <a:cubicBezTo>
                    <a:pt x="998" y="1554"/>
                    <a:pt x="666" y="1886"/>
                    <a:pt x="444" y="2145"/>
                  </a:cubicBezTo>
                  <a:cubicBezTo>
                    <a:pt x="333" y="2256"/>
                    <a:pt x="222" y="2367"/>
                    <a:pt x="148" y="2478"/>
                  </a:cubicBezTo>
                  <a:lnTo>
                    <a:pt x="74" y="2626"/>
                  </a:lnTo>
                  <a:cubicBezTo>
                    <a:pt x="37" y="2700"/>
                    <a:pt x="0" y="2737"/>
                    <a:pt x="0" y="2848"/>
                  </a:cubicBezTo>
                  <a:cubicBezTo>
                    <a:pt x="0" y="2922"/>
                    <a:pt x="0" y="2959"/>
                    <a:pt x="0" y="2959"/>
                  </a:cubicBezTo>
                  <a:lnTo>
                    <a:pt x="6" y="2956"/>
                  </a:lnTo>
                  <a:lnTo>
                    <a:pt x="6" y="2956"/>
                  </a:lnTo>
                  <a:cubicBezTo>
                    <a:pt x="25" y="3070"/>
                    <a:pt x="87" y="3162"/>
                    <a:pt x="148" y="3254"/>
                  </a:cubicBezTo>
                  <a:cubicBezTo>
                    <a:pt x="259" y="3439"/>
                    <a:pt x="407" y="3550"/>
                    <a:pt x="592" y="3661"/>
                  </a:cubicBezTo>
                  <a:cubicBezTo>
                    <a:pt x="1146" y="3994"/>
                    <a:pt x="1812" y="4142"/>
                    <a:pt x="1849" y="4142"/>
                  </a:cubicBezTo>
                  <a:cubicBezTo>
                    <a:pt x="1870" y="4152"/>
                    <a:pt x="1892" y="4157"/>
                    <a:pt x="1914" y="4157"/>
                  </a:cubicBezTo>
                  <a:cubicBezTo>
                    <a:pt x="1966" y="4157"/>
                    <a:pt x="2018" y="4131"/>
                    <a:pt x="2071" y="4105"/>
                  </a:cubicBezTo>
                  <a:lnTo>
                    <a:pt x="4548" y="2663"/>
                  </a:lnTo>
                  <a:cubicBezTo>
                    <a:pt x="4622" y="2589"/>
                    <a:pt x="4695" y="2478"/>
                    <a:pt x="4695" y="2330"/>
                  </a:cubicBezTo>
                  <a:lnTo>
                    <a:pt x="4585" y="1554"/>
                  </a:lnTo>
                  <a:lnTo>
                    <a:pt x="4548" y="1480"/>
                  </a:lnTo>
                  <a:cubicBezTo>
                    <a:pt x="4326" y="888"/>
                    <a:pt x="3882" y="518"/>
                    <a:pt x="3475" y="297"/>
                  </a:cubicBezTo>
                  <a:cubicBezTo>
                    <a:pt x="3106" y="75"/>
                    <a:pt x="2773" y="1"/>
                    <a:pt x="2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2129500" y="3838700"/>
              <a:ext cx="832475" cy="1182875"/>
            </a:xfrm>
            <a:custGeom>
              <a:avLst/>
              <a:gdLst/>
              <a:ahLst/>
              <a:cxnLst/>
              <a:rect l="l" t="t" r="r" b="b"/>
              <a:pathLst>
                <a:path w="33299" h="47315" extrusionOk="0">
                  <a:moveTo>
                    <a:pt x="13450" y="1"/>
                  </a:moveTo>
                  <a:cubicBezTo>
                    <a:pt x="9313" y="1"/>
                    <a:pt x="4795" y="348"/>
                    <a:pt x="4795" y="348"/>
                  </a:cubicBezTo>
                  <a:cubicBezTo>
                    <a:pt x="2380" y="1336"/>
                    <a:pt x="1" y="10074"/>
                    <a:pt x="1673" y="10074"/>
                  </a:cubicBezTo>
                  <a:cubicBezTo>
                    <a:pt x="1690" y="10074"/>
                    <a:pt x="1708" y="10073"/>
                    <a:pt x="1726" y="10071"/>
                  </a:cubicBezTo>
                  <a:cubicBezTo>
                    <a:pt x="3501" y="9923"/>
                    <a:pt x="14296" y="8962"/>
                    <a:pt x="14296" y="8962"/>
                  </a:cubicBezTo>
                  <a:lnTo>
                    <a:pt x="14296" y="8962"/>
                  </a:lnTo>
                  <a:cubicBezTo>
                    <a:pt x="13963" y="13990"/>
                    <a:pt x="17217" y="23935"/>
                    <a:pt x="19620" y="27040"/>
                  </a:cubicBezTo>
                  <a:cubicBezTo>
                    <a:pt x="21210" y="29000"/>
                    <a:pt x="23095" y="35285"/>
                    <a:pt x="24056" y="37725"/>
                  </a:cubicBezTo>
                  <a:cubicBezTo>
                    <a:pt x="24574" y="39019"/>
                    <a:pt x="24537" y="40461"/>
                    <a:pt x="23982" y="41718"/>
                  </a:cubicBezTo>
                  <a:cubicBezTo>
                    <a:pt x="23687" y="42346"/>
                    <a:pt x="23502" y="43012"/>
                    <a:pt x="23613" y="43419"/>
                  </a:cubicBezTo>
                  <a:cubicBezTo>
                    <a:pt x="23945" y="44380"/>
                    <a:pt x="25092" y="44047"/>
                    <a:pt x="25720" y="44380"/>
                  </a:cubicBezTo>
                  <a:cubicBezTo>
                    <a:pt x="26385" y="44712"/>
                    <a:pt x="28456" y="46635"/>
                    <a:pt x="29047" y="47042"/>
                  </a:cubicBezTo>
                  <a:cubicBezTo>
                    <a:pt x="29371" y="47232"/>
                    <a:pt x="30214" y="47315"/>
                    <a:pt x="31026" y="47315"/>
                  </a:cubicBezTo>
                  <a:cubicBezTo>
                    <a:pt x="31792" y="47315"/>
                    <a:pt x="32530" y="47241"/>
                    <a:pt x="32781" y="47116"/>
                  </a:cubicBezTo>
                  <a:cubicBezTo>
                    <a:pt x="33299" y="46857"/>
                    <a:pt x="32338" y="46561"/>
                    <a:pt x="31746" y="46043"/>
                  </a:cubicBezTo>
                  <a:cubicBezTo>
                    <a:pt x="31155" y="45489"/>
                    <a:pt x="27679" y="39500"/>
                    <a:pt x="27679" y="39500"/>
                  </a:cubicBezTo>
                  <a:cubicBezTo>
                    <a:pt x="27679" y="39500"/>
                    <a:pt x="21357" y="2529"/>
                    <a:pt x="20064" y="902"/>
                  </a:cubicBezTo>
                  <a:cubicBezTo>
                    <a:pt x="19505" y="200"/>
                    <a:pt x="16587" y="1"/>
                    <a:pt x="13450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2149525" y="3831675"/>
              <a:ext cx="811550" cy="1197875"/>
            </a:xfrm>
            <a:custGeom>
              <a:avLst/>
              <a:gdLst/>
              <a:ahLst/>
              <a:cxnLst/>
              <a:rect l="l" t="t" r="r" b="b"/>
              <a:pathLst>
                <a:path w="32462" h="47915" extrusionOk="0">
                  <a:moveTo>
                    <a:pt x="12682" y="592"/>
                  </a:moveTo>
                  <a:cubicBezTo>
                    <a:pt x="14235" y="592"/>
                    <a:pt x="15750" y="666"/>
                    <a:pt x="16896" y="777"/>
                  </a:cubicBezTo>
                  <a:cubicBezTo>
                    <a:pt x="17488" y="850"/>
                    <a:pt x="18006" y="924"/>
                    <a:pt x="18375" y="1035"/>
                  </a:cubicBezTo>
                  <a:cubicBezTo>
                    <a:pt x="18745" y="1146"/>
                    <a:pt x="18967" y="1294"/>
                    <a:pt x="19041" y="1368"/>
                  </a:cubicBezTo>
                  <a:cubicBezTo>
                    <a:pt x="19041" y="1405"/>
                    <a:pt x="19078" y="1442"/>
                    <a:pt x="19115" y="1553"/>
                  </a:cubicBezTo>
                  <a:cubicBezTo>
                    <a:pt x="19299" y="1960"/>
                    <a:pt x="19558" y="2921"/>
                    <a:pt x="19891" y="4215"/>
                  </a:cubicBezTo>
                  <a:cubicBezTo>
                    <a:pt x="20963" y="8725"/>
                    <a:pt x="22627" y="17635"/>
                    <a:pt x="24032" y="25436"/>
                  </a:cubicBezTo>
                  <a:cubicBezTo>
                    <a:pt x="24734" y="29318"/>
                    <a:pt x="25363" y="32904"/>
                    <a:pt x="25843" y="35566"/>
                  </a:cubicBezTo>
                  <a:cubicBezTo>
                    <a:pt x="26065" y="36860"/>
                    <a:pt x="26250" y="37932"/>
                    <a:pt x="26361" y="38672"/>
                  </a:cubicBezTo>
                  <a:cubicBezTo>
                    <a:pt x="26509" y="39448"/>
                    <a:pt x="26583" y="39855"/>
                    <a:pt x="26583" y="39855"/>
                  </a:cubicBezTo>
                  <a:lnTo>
                    <a:pt x="26620" y="39965"/>
                  </a:lnTo>
                  <a:cubicBezTo>
                    <a:pt x="26620" y="39965"/>
                    <a:pt x="27470" y="41444"/>
                    <a:pt x="28431" y="42997"/>
                  </a:cubicBezTo>
                  <a:cubicBezTo>
                    <a:pt x="28912" y="43773"/>
                    <a:pt x="29392" y="44587"/>
                    <a:pt x="29799" y="45215"/>
                  </a:cubicBezTo>
                  <a:cubicBezTo>
                    <a:pt x="30021" y="45548"/>
                    <a:pt x="30206" y="45807"/>
                    <a:pt x="30354" y="46029"/>
                  </a:cubicBezTo>
                  <a:cubicBezTo>
                    <a:pt x="30539" y="46251"/>
                    <a:pt x="30649" y="46435"/>
                    <a:pt x="30760" y="46546"/>
                  </a:cubicBezTo>
                  <a:cubicBezTo>
                    <a:pt x="31019" y="46768"/>
                    <a:pt x="31315" y="46953"/>
                    <a:pt x="31574" y="47101"/>
                  </a:cubicBezTo>
                  <a:cubicBezTo>
                    <a:pt x="31611" y="47126"/>
                    <a:pt x="31644" y="47151"/>
                    <a:pt x="31675" y="47174"/>
                  </a:cubicBezTo>
                  <a:lnTo>
                    <a:pt x="31675" y="47174"/>
                  </a:lnTo>
                  <a:cubicBezTo>
                    <a:pt x="31666" y="47175"/>
                    <a:pt x="31657" y="47175"/>
                    <a:pt x="31648" y="47175"/>
                  </a:cubicBezTo>
                  <a:cubicBezTo>
                    <a:pt x="31315" y="47249"/>
                    <a:pt x="30760" y="47286"/>
                    <a:pt x="30206" y="47286"/>
                  </a:cubicBezTo>
                  <a:cubicBezTo>
                    <a:pt x="29799" y="47286"/>
                    <a:pt x="29392" y="47286"/>
                    <a:pt x="29097" y="47249"/>
                  </a:cubicBezTo>
                  <a:cubicBezTo>
                    <a:pt x="28764" y="47175"/>
                    <a:pt x="28468" y="47101"/>
                    <a:pt x="28394" y="47064"/>
                  </a:cubicBezTo>
                  <a:cubicBezTo>
                    <a:pt x="28283" y="46990"/>
                    <a:pt x="28062" y="46768"/>
                    <a:pt x="27766" y="46546"/>
                  </a:cubicBezTo>
                  <a:cubicBezTo>
                    <a:pt x="27322" y="46177"/>
                    <a:pt x="26805" y="45733"/>
                    <a:pt x="26287" y="45289"/>
                  </a:cubicBezTo>
                  <a:cubicBezTo>
                    <a:pt x="26065" y="45104"/>
                    <a:pt x="25806" y="44920"/>
                    <a:pt x="25621" y="44735"/>
                  </a:cubicBezTo>
                  <a:cubicBezTo>
                    <a:pt x="25400" y="44587"/>
                    <a:pt x="25215" y="44476"/>
                    <a:pt x="25067" y="44365"/>
                  </a:cubicBezTo>
                  <a:cubicBezTo>
                    <a:pt x="24660" y="44180"/>
                    <a:pt x="24180" y="44180"/>
                    <a:pt x="23810" y="44106"/>
                  </a:cubicBezTo>
                  <a:cubicBezTo>
                    <a:pt x="23625" y="44069"/>
                    <a:pt x="23477" y="44032"/>
                    <a:pt x="23366" y="43958"/>
                  </a:cubicBezTo>
                  <a:cubicBezTo>
                    <a:pt x="23255" y="43884"/>
                    <a:pt x="23181" y="43773"/>
                    <a:pt x="23107" y="43589"/>
                  </a:cubicBezTo>
                  <a:cubicBezTo>
                    <a:pt x="23107" y="43552"/>
                    <a:pt x="23107" y="43478"/>
                    <a:pt x="23107" y="43404"/>
                  </a:cubicBezTo>
                  <a:cubicBezTo>
                    <a:pt x="23070" y="43071"/>
                    <a:pt x="23255" y="42590"/>
                    <a:pt x="23440" y="42147"/>
                  </a:cubicBezTo>
                  <a:cubicBezTo>
                    <a:pt x="23773" y="41407"/>
                    <a:pt x="23921" y="40631"/>
                    <a:pt x="23921" y="39892"/>
                  </a:cubicBezTo>
                  <a:cubicBezTo>
                    <a:pt x="23921" y="39189"/>
                    <a:pt x="23810" y="38524"/>
                    <a:pt x="23551" y="37895"/>
                  </a:cubicBezTo>
                  <a:cubicBezTo>
                    <a:pt x="23070" y="36675"/>
                    <a:pt x="22368" y="34494"/>
                    <a:pt x="21555" y="32386"/>
                  </a:cubicBezTo>
                  <a:cubicBezTo>
                    <a:pt x="21185" y="31314"/>
                    <a:pt x="20741" y="30242"/>
                    <a:pt x="20335" y="29355"/>
                  </a:cubicBezTo>
                  <a:cubicBezTo>
                    <a:pt x="19928" y="28431"/>
                    <a:pt x="19484" y="27654"/>
                    <a:pt x="19078" y="27100"/>
                  </a:cubicBezTo>
                  <a:cubicBezTo>
                    <a:pt x="18523" y="26434"/>
                    <a:pt x="17895" y="25325"/>
                    <a:pt x="17303" y="23957"/>
                  </a:cubicBezTo>
                  <a:cubicBezTo>
                    <a:pt x="15455" y="19964"/>
                    <a:pt x="13754" y="13827"/>
                    <a:pt x="13754" y="9982"/>
                  </a:cubicBezTo>
                  <a:cubicBezTo>
                    <a:pt x="13754" y="9723"/>
                    <a:pt x="13791" y="9502"/>
                    <a:pt x="13791" y="9280"/>
                  </a:cubicBezTo>
                  <a:cubicBezTo>
                    <a:pt x="13791" y="9169"/>
                    <a:pt x="13754" y="9095"/>
                    <a:pt x="13680" y="9021"/>
                  </a:cubicBezTo>
                  <a:cubicBezTo>
                    <a:pt x="13643" y="8984"/>
                    <a:pt x="13532" y="8947"/>
                    <a:pt x="13458" y="8947"/>
                  </a:cubicBezTo>
                  <a:cubicBezTo>
                    <a:pt x="13458" y="8947"/>
                    <a:pt x="2663" y="9908"/>
                    <a:pt x="888" y="10056"/>
                  </a:cubicBezTo>
                  <a:lnTo>
                    <a:pt x="814" y="10019"/>
                  </a:lnTo>
                  <a:cubicBezTo>
                    <a:pt x="777" y="10019"/>
                    <a:pt x="703" y="9945"/>
                    <a:pt x="666" y="9760"/>
                  </a:cubicBezTo>
                  <a:cubicBezTo>
                    <a:pt x="629" y="9613"/>
                    <a:pt x="629" y="9391"/>
                    <a:pt x="629" y="9132"/>
                  </a:cubicBezTo>
                  <a:cubicBezTo>
                    <a:pt x="592" y="7986"/>
                    <a:pt x="1073" y="6063"/>
                    <a:pt x="1738" y="4363"/>
                  </a:cubicBezTo>
                  <a:cubicBezTo>
                    <a:pt x="2071" y="3512"/>
                    <a:pt x="2478" y="2736"/>
                    <a:pt x="2885" y="2107"/>
                  </a:cubicBezTo>
                  <a:cubicBezTo>
                    <a:pt x="3299" y="1521"/>
                    <a:pt x="3681" y="1127"/>
                    <a:pt x="4030" y="957"/>
                  </a:cubicBezTo>
                  <a:lnTo>
                    <a:pt x="4030" y="957"/>
                  </a:lnTo>
                  <a:lnTo>
                    <a:pt x="4031" y="961"/>
                  </a:lnTo>
                  <a:cubicBezTo>
                    <a:pt x="4031" y="961"/>
                    <a:pt x="4289" y="924"/>
                    <a:pt x="4807" y="887"/>
                  </a:cubicBezTo>
                  <a:cubicBezTo>
                    <a:pt x="6249" y="813"/>
                    <a:pt x="9576" y="592"/>
                    <a:pt x="12682" y="592"/>
                  </a:cubicBezTo>
                  <a:close/>
                  <a:moveTo>
                    <a:pt x="12682" y="0"/>
                  </a:moveTo>
                  <a:cubicBezTo>
                    <a:pt x="8541" y="0"/>
                    <a:pt x="3994" y="333"/>
                    <a:pt x="3957" y="333"/>
                  </a:cubicBezTo>
                  <a:lnTo>
                    <a:pt x="3883" y="370"/>
                  </a:lnTo>
                  <a:cubicBezTo>
                    <a:pt x="3328" y="592"/>
                    <a:pt x="2848" y="1109"/>
                    <a:pt x="2404" y="1775"/>
                  </a:cubicBezTo>
                  <a:cubicBezTo>
                    <a:pt x="1701" y="2773"/>
                    <a:pt x="1110" y="4141"/>
                    <a:pt x="703" y="5472"/>
                  </a:cubicBezTo>
                  <a:cubicBezTo>
                    <a:pt x="260" y="6840"/>
                    <a:pt x="1" y="8171"/>
                    <a:pt x="1" y="9132"/>
                  </a:cubicBezTo>
                  <a:cubicBezTo>
                    <a:pt x="1" y="9539"/>
                    <a:pt x="38" y="9871"/>
                    <a:pt x="149" y="10167"/>
                  </a:cubicBezTo>
                  <a:cubicBezTo>
                    <a:pt x="223" y="10278"/>
                    <a:pt x="297" y="10426"/>
                    <a:pt x="444" y="10537"/>
                  </a:cubicBezTo>
                  <a:cubicBezTo>
                    <a:pt x="555" y="10611"/>
                    <a:pt x="703" y="10685"/>
                    <a:pt x="888" y="10685"/>
                  </a:cubicBezTo>
                  <a:lnTo>
                    <a:pt x="962" y="10685"/>
                  </a:lnTo>
                  <a:cubicBezTo>
                    <a:pt x="1849" y="10574"/>
                    <a:pt x="4992" y="10315"/>
                    <a:pt x="7913" y="10056"/>
                  </a:cubicBezTo>
                  <a:cubicBezTo>
                    <a:pt x="9354" y="9908"/>
                    <a:pt x="10759" y="9797"/>
                    <a:pt x="11794" y="9723"/>
                  </a:cubicBezTo>
                  <a:cubicBezTo>
                    <a:pt x="12393" y="9659"/>
                    <a:pt x="12868" y="9620"/>
                    <a:pt x="13162" y="9598"/>
                  </a:cubicBezTo>
                  <a:lnTo>
                    <a:pt x="13162" y="9598"/>
                  </a:lnTo>
                  <a:cubicBezTo>
                    <a:pt x="13162" y="9723"/>
                    <a:pt x="13162" y="9853"/>
                    <a:pt x="13162" y="9982"/>
                  </a:cubicBezTo>
                  <a:cubicBezTo>
                    <a:pt x="13162" y="12644"/>
                    <a:pt x="13939" y="16267"/>
                    <a:pt x="14974" y="19595"/>
                  </a:cubicBezTo>
                  <a:cubicBezTo>
                    <a:pt x="15528" y="21258"/>
                    <a:pt x="16120" y="22848"/>
                    <a:pt x="16749" y="24216"/>
                  </a:cubicBezTo>
                  <a:cubicBezTo>
                    <a:pt x="17340" y="25584"/>
                    <a:pt x="17969" y="26730"/>
                    <a:pt x="18597" y="27506"/>
                  </a:cubicBezTo>
                  <a:cubicBezTo>
                    <a:pt x="18967" y="27950"/>
                    <a:pt x="19373" y="28726"/>
                    <a:pt x="19780" y="29614"/>
                  </a:cubicBezTo>
                  <a:cubicBezTo>
                    <a:pt x="21000" y="32276"/>
                    <a:pt x="22257" y="36268"/>
                    <a:pt x="22997" y="38117"/>
                  </a:cubicBezTo>
                  <a:cubicBezTo>
                    <a:pt x="23218" y="38672"/>
                    <a:pt x="23329" y="39263"/>
                    <a:pt x="23329" y="39892"/>
                  </a:cubicBezTo>
                  <a:cubicBezTo>
                    <a:pt x="23329" y="40557"/>
                    <a:pt x="23181" y="41259"/>
                    <a:pt x="22886" y="41888"/>
                  </a:cubicBezTo>
                  <a:cubicBezTo>
                    <a:pt x="22664" y="42406"/>
                    <a:pt x="22479" y="42923"/>
                    <a:pt x="22479" y="43404"/>
                  </a:cubicBezTo>
                  <a:cubicBezTo>
                    <a:pt x="22479" y="43515"/>
                    <a:pt x="22479" y="43663"/>
                    <a:pt x="22553" y="43773"/>
                  </a:cubicBezTo>
                  <a:cubicBezTo>
                    <a:pt x="22627" y="44069"/>
                    <a:pt x="22812" y="44328"/>
                    <a:pt x="23034" y="44439"/>
                  </a:cubicBezTo>
                  <a:cubicBezTo>
                    <a:pt x="23366" y="44661"/>
                    <a:pt x="23699" y="44735"/>
                    <a:pt x="24032" y="44772"/>
                  </a:cubicBezTo>
                  <a:cubicBezTo>
                    <a:pt x="24364" y="44809"/>
                    <a:pt x="24623" y="44846"/>
                    <a:pt x="24808" y="44920"/>
                  </a:cubicBezTo>
                  <a:cubicBezTo>
                    <a:pt x="24919" y="44993"/>
                    <a:pt x="25178" y="45178"/>
                    <a:pt x="25437" y="45400"/>
                  </a:cubicBezTo>
                  <a:cubicBezTo>
                    <a:pt x="25880" y="45733"/>
                    <a:pt x="26398" y="46214"/>
                    <a:pt x="26915" y="46620"/>
                  </a:cubicBezTo>
                  <a:cubicBezTo>
                    <a:pt x="27396" y="47027"/>
                    <a:pt x="27803" y="47397"/>
                    <a:pt x="28062" y="47581"/>
                  </a:cubicBezTo>
                  <a:cubicBezTo>
                    <a:pt x="28320" y="47729"/>
                    <a:pt x="28616" y="47803"/>
                    <a:pt x="28986" y="47840"/>
                  </a:cubicBezTo>
                  <a:cubicBezTo>
                    <a:pt x="29355" y="47877"/>
                    <a:pt x="29799" y="47914"/>
                    <a:pt x="30206" y="47914"/>
                  </a:cubicBezTo>
                  <a:cubicBezTo>
                    <a:pt x="30612" y="47914"/>
                    <a:pt x="30982" y="47877"/>
                    <a:pt x="31315" y="47840"/>
                  </a:cubicBezTo>
                  <a:cubicBezTo>
                    <a:pt x="31500" y="47840"/>
                    <a:pt x="31648" y="47803"/>
                    <a:pt x="31759" y="47766"/>
                  </a:cubicBezTo>
                  <a:cubicBezTo>
                    <a:pt x="31906" y="47766"/>
                    <a:pt x="32017" y="47729"/>
                    <a:pt x="32128" y="47655"/>
                  </a:cubicBezTo>
                  <a:cubicBezTo>
                    <a:pt x="32202" y="47618"/>
                    <a:pt x="32276" y="47581"/>
                    <a:pt x="32313" y="47508"/>
                  </a:cubicBezTo>
                  <a:cubicBezTo>
                    <a:pt x="32387" y="47434"/>
                    <a:pt x="32461" y="47323"/>
                    <a:pt x="32461" y="47212"/>
                  </a:cubicBezTo>
                  <a:cubicBezTo>
                    <a:pt x="32424" y="47101"/>
                    <a:pt x="32387" y="47027"/>
                    <a:pt x="32350" y="46953"/>
                  </a:cubicBezTo>
                  <a:cubicBezTo>
                    <a:pt x="32276" y="46879"/>
                    <a:pt x="32202" y="46805"/>
                    <a:pt x="32091" y="46731"/>
                  </a:cubicBezTo>
                  <a:cubicBezTo>
                    <a:pt x="31833" y="46546"/>
                    <a:pt x="31426" y="46324"/>
                    <a:pt x="31167" y="46066"/>
                  </a:cubicBezTo>
                  <a:cubicBezTo>
                    <a:pt x="31130" y="46066"/>
                    <a:pt x="31019" y="45881"/>
                    <a:pt x="30871" y="45696"/>
                  </a:cubicBezTo>
                  <a:cubicBezTo>
                    <a:pt x="30354" y="44957"/>
                    <a:pt x="29429" y="43441"/>
                    <a:pt x="28616" y="42110"/>
                  </a:cubicBezTo>
                  <a:cubicBezTo>
                    <a:pt x="28209" y="41444"/>
                    <a:pt x="27840" y="40816"/>
                    <a:pt x="27581" y="40372"/>
                  </a:cubicBezTo>
                  <a:cubicBezTo>
                    <a:pt x="27378" y="40025"/>
                    <a:pt x="27221" y="39768"/>
                    <a:pt x="27162" y="39673"/>
                  </a:cubicBezTo>
                  <a:lnTo>
                    <a:pt x="27162" y="39673"/>
                  </a:lnTo>
                  <a:cubicBezTo>
                    <a:pt x="27016" y="38804"/>
                    <a:pt x="25533" y="30020"/>
                    <a:pt x="23884" y="21036"/>
                  </a:cubicBezTo>
                  <a:cubicBezTo>
                    <a:pt x="22997" y="16304"/>
                    <a:pt x="22072" y="11535"/>
                    <a:pt x="21296" y="7838"/>
                  </a:cubicBezTo>
                  <a:cubicBezTo>
                    <a:pt x="20926" y="5989"/>
                    <a:pt x="20556" y="4400"/>
                    <a:pt x="20261" y="3254"/>
                  </a:cubicBezTo>
                  <a:cubicBezTo>
                    <a:pt x="20113" y="2662"/>
                    <a:pt x="20002" y="2144"/>
                    <a:pt x="19854" y="1775"/>
                  </a:cubicBezTo>
                  <a:cubicBezTo>
                    <a:pt x="19817" y="1590"/>
                    <a:pt x="19743" y="1442"/>
                    <a:pt x="19706" y="1331"/>
                  </a:cubicBezTo>
                  <a:cubicBezTo>
                    <a:pt x="19632" y="1183"/>
                    <a:pt x="19595" y="1072"/>
                    <a:pt x="19521" y="998"/>
                  </a:cubicBezTo>
                  <a:cubicBezTo>
                    <a:pt x="19299" y="740"/>
                    <a:pt x="18967" y="592"/>
                    <a:pt x="18523" y="444"/>
                  </a:cubicBezTo>
                  <a:cubicBezTo>
                    <a:pt x="17895" y="259"/>
                    <a:pt x="17044" y="148"/>
                    <a:pt x="16009" y="74"/>
                  </a:cubicBezTo>
                  <a:cubicBezTo>
                    <a:pt x="15011" y="0"/>
                    <a:pt x="13865" y="0"/>
                    <a:pt x="1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2676375" y="4926925"/>
              <a:ext cx="287175" cy="118325"/>
            </a:xfrm>
            <a:custGeom>
              <a:avLst/>
              <a:gdLst/>
              <a:ahLst/>
              <a:cxnLst/>
              <a:rect l="l" t="t" r="r" b="b"/>
              <a:pathLst>
                <a:path w="11487" h="4733" extrusionOk="0">
                  <a:moveTo>
                    <a:pt x="1072" y="0"/>
                  </a:moveTo>
                  <a:cubicBezTo>
                    <a:pt x="1072" y="0"/>
                    <a:pt x="0" y="0"/>
                    <a:pt x="887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7"/>
                  </a:cubicBezTo>
                  <a:cubicBezTo>
                    <a:pt x="2995" y="2477"/>
                    <a:pt x="3097" y="2470"/>
                    <a:pt x="3259" y="2470"/>
                  </a:cubicBezTo>
                  <a:cubicBezTo>
                    <a:pt x="3805" y="2470"/>
                    <a:pt x="5030" y="2558"/>
                    <a:pt x="5287" y="3328"/>
                  </a:cubicBezTo>
                  <a:cubicBezTo>
                    <a:pt x="5509" y="4030"/>
                    <a:pt x="6248" y="4733"/>
                    <a:pt x="6248" y="4733"/>
                  </a:cubicBezTo>
                  <a:lnTo>
                    <a:pt x="9649" y="4733"/>
                  </a:lnTo>
                  <a:cubicBezTo>
                    <a:pt x="10574" y="4733"/>
                    <a:pt x="11165" y="4289"/>
                    <a:pt x="11313" y="4030"/>
                  </a:cubicBezTo>
                  <a:cubicBezTo>
                    <a:pt x="11442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69" y="3698"/>
                  </a:cubicBezTo>
                  <a:cubicBezTo>
                    <a:pt x="10783" y="3703"/>
                    <a:pt x="10660" y="3706"/>
                    <a:pt x="10509" y="3706"/>
                  </a:cubicBezTo>
                  <a:cubicBezTo>
                    <a:pt x="9626" y="3706"/>
                    <a:pt x="7820" y="3601"/>
                    <a:pt x="7283" y="3254"/>
                  </a:cubicBezTo>
                  <a:cubicBezTo>
                    <a:pt x="6951" y="3032"/>
                    <a:pt x="6581" y="2588"/>
                    <a:pt x="6322" y="2256"/>
                  </a:cubicBezTo>
                  <a:cubicBezTo>
                    <a:pt x="6063" y="1923"/>
                    <a:pt x="3697" y="814"/>
                    <a:pt x="2403" y="333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2681900" y="4919525"/>
              <a:ext cx="287475" cy="133125"/>
            </a:xfrm>
            <a:custGeom>
              <a:avLst/>
              <a:gdLst/>
              <a:ahLst/>
              <a:cxnLst/>
              <a:rect l="l" t="t" r="r" b="b"/>
              <a:pathLst>
                <a:path w="11499" h="5325" extrusionOk="0">
                  <a:moveTo>
                    <a:pt x="802" y="598"/>
                  </a:moveTo>
                  <a:lnTo>
                    <a:pt x="2074" y="916"/>
                  </a:lnTo>
                  <a:lnTo>
                    <a:pt x="2074" y="916"/>
                  </a:lnTo>
                  <a:lnTo>
                    <a:pt x="2071" y="925"/>
                  </a:lnTo>
                  <a:cubicBezTo>
                    <a:pt x="2700" y="1147"/>
                    <a:pt x="3624" y="1553"/>
                    <a:pt x="4400" y="1923"/>
                  </a:cubicBezTo>
                  <a:cubicBezTo>
                    <a:pt x="4807" y="2108"/>
                    <a:pt x="5140" y="2293"/>
                    <a:pt x="5399" y="2441"/>
                  </a:cubicBezTo>
                  <a:cubicBezTo>
                    <a:pt x="5546" y="2515"/>
                    <a:pt x="5657" y="2589"/>
                    <a:pt x="5731" y="2626"/>
                  </a:cubicBezTo>
                  <a:lnTo>
                    <a:pt x="5842" y="2700"/>
                  </a:lnTo>
                  <a:lnTo>
                    <a:pt x="5842" y="2737"/>
                  </a:lnTo>
                  <a:cubicBezTo>
                    <a:pt x="6138" y="3106"/>
                    <a:pt x="6508" y="3550"/>
                    <a:pt x="6914" y="3809"/>
                  </a:cubicBezTo>
                  <a:cubicBezTo>
                    <a:pt x="7099" y="3957"/>
                    <a:pt x="7321" y="3994"/>
                    <a:pt x="7617" y="4067"/>
                  </a:cubicBezTo>
                  <a:cubicBezTo>
                    <a:pt x="8430" y="4252"/>
                    <a:pt x="9613" y="4289"/>
                    <a:pt x="10279" y="4289"/>
                  </a:cubicBezTo>
                  <a:lnTo>
                    <a:pt x="10744" y="4289"/>
                  </a:lnTo>
                  <a:cubicBezTo>
                    <a:pt x="10673" y="4360"/>
                    <a:pt x="10564" y="4443"/>
                    <a:pt x="10427" y="4511"/>
                  </a:cubicBezTo>
                  <a:cubicBezTo>
                    <a:pt x="10168" y="4622"/>
                    <a:pt x="9835" y="4733"/>
                    <a:pt x="9428" y="4733"/>
                  </a:cubicBezTo>
                  <a:lnTo>
                    <a:pt x="6175" y="4733"/>
                  </a:lnTo>
                  <a:cubicBezTo>
                    <a:pt x="6087" y="4644"/>
                    <a:pt x="5933" y="4480"/>
                    <a:pt x="5805" y="4289"/>
                  </a:cubicBezTo>
                  <a:cubicBezTo>
                    <a:pt x="5620" y="4067"/>
                    <a:pt x="5436" y="3772"/>
                    <a:pt x="5362" y="3550"/>
                  </a:cubicBezTo>
                  <a:cubicBezTo>
                    <a:pt x="5288" y="3291"/>
                    <a:pt x="5103" y="3069"/>
                    <a:pt x="4881" y="2921"/>
                  </a:cubicBezTo>
                  <a:cubicBezTo>
                    <a:pt x="4585" y="2700"/>
                    <a:pt x="4216" y="2589"/>
                    <a:pt x="3883" y="2515"/>
                  </a:cubicBezTo>
                  <a:cubicBezTo>
                    <a:pt x="3550" y="2441"/>
                    <a:pt x="3217" y="2441"/>
                    <a:pt x="3032" y="2441"/>
                  </a:cubicBezTo>
                  <a:lnTo>
                    <a:pt x="2774" y="2441"/>
                  </a:lnTo>
                  <a:cubicBezTo>
                    <a:pt x="2663" y="2441"/>
                    <a:pt x="2589" y="2515"/>
                    <a:pt x="2515" y="2589"/>
                  </a:cubicBezTo>
                  <a:cubicBezTo>
                    <a:pt x="2256" y="2958"/>
                    <a:pt x="2182" y="3439"/>
                    <a:pt x="2182" y="3883"/>
                  </a:cubicBezTo>
                  <a:cubicBezTo>
                    <a:pt x="2182" y="4130"/>
                    <a:pt x="2204" y="4363"/>
                    <a:pt x="2229" y="4548"/>
                  </a:cubicBezTo>
                  <a:lnTo>
                    <a:pt x="1842" y="4548"/>
                  </a:lnTo>
                  <a:cubicBezTo>
                    <a:pt x="1832" y="4256"/>
                    <a:pt x="1805" y="3800"/>
                    <a:pt x="1739" y="3291"/>
                  </a:cubicBezTo>
                  <a:cubicBezTo>
                    <a:pt x="1702" y="2884"/>
                    <a:pt x="1591" y="2441"/>
                    <a:pt x="1480" y="2034"/>
                  </a:cubicBezTo>
                  <a:cubicBezTo>
                    <a:pt x="1332" y="1627"/>
                    <a:pt x="1184" y="1258"/>
                    <a:pt x="888" y="962"/>
                  </a:cubicBezTo>
                  <a:cubicBezTo>
                    <a:pt x="777" y="851"/>
                    <a:pt x="703" y="740"/>
                    <a:pt x="666" y="703"/>
                  </a:cubicBezTo>
                  <a:lnTo>
                    <a:pt x="638" y="647"/>
                  </a:lnTo>
                  <a:lnTo>
                    <a:pt x="638" y="647"/>
                  </a:lnTo>
                  <a:cubicBezTo>
                    <a:pt x="659" y="629"/>
                    <a:pt x="711" y="629"/>
                    <a:pt x="740" y="629"/>
                  </a:cubicBezTo>
                  <a:lnTo>
                    <a:pt x="802" y="598"/>
                  </a:lnTo>
                  <a:close/>
                  <a:moveTo>
                    <a:pt x="851" y="1"/>
                  </a:moveTo>
                  <a:cubicBezTo>
                    <a:pt x="814" y="1"/>
                    <a:pt x="666" y="1"/>
                    <a:pt x="482" y="38"/>
                  </a:cubicBezTo>
                  <a:cubicBezTo>
                    <a:pt x="408" y="75"/>
                    <a:pt x="297" y="112"/>
                    <a:pt x="186" y="186"/>
                  </a:cubicBezTo>
                  <a:cubicBezTo>
                    <a:pt x="112" y="296"/>
                    <a:pt x="1" y="444"/>
                    <a:pt x="1" y="592"/>
                  </a:cubicBezTo>
                  <a:cubicBezTo>
                    <a:pt x="1" y="740"/>
                    <a:pt x="75" y="888"/>
                    <a:pt x="149" y="999"/>
                  </a:cubicBezTo>
                  <a:cubicBezTo>
                    <a:pt x="223" y="1110"/>
                    <a:pt x="297" y="1258"/>
                    <a:pt x="445" y="1406"/>
                  </a:cubicBezTo>
                  <a:cubicBezTo>
                    <a:pt x="629" y="1553"/>
                    <a:pt x="777" y="1849"/>
                    <a:pt x="888" y="2219"/>
                  </a:cubicBezTo>
                  <a:cubicBezTo>
                    <a:pt x="1073" y="2773"/>
                    <a:pt x="1147" y="3439"/>
                    <a:pt x="1184" y="3957"/>
                  </a:cubicBezTo>
                  <a:cubicBezTo>
                    <a:pt x="1221" y="4215"/>
                    <a:pt x="1221" y="4437"/>
                    <a:pt x="1221" y="4622"/>
                  </a:cubicBezTo>
                  <a:cubicBezTo>
                    <a:pt x="1258" y="4770"/>
                    <a:pt x="1258" y="4881"/>
                    <a:pt x="1258" y="4881"/>
                  </a:cubicBezTo>
                  <a:cubicBezTo>
                    <a:pt x="1258" y="4955"/>
                    <a:pt x="1258" y="5029"/>
                    <a:pt x="1332" y="5066"/>
                  </a:cubicBezTo>
                  <a:cubicBezTo>
                    <a:pt x="1406" y="5140"/>
                    <a:pt x="1480" y="5177"/>
                    <a:pt x="1554" y="5177"/>
                  </a:cubicBezTo>
                  <a:lnTo>
                    <a:pt x="2589" y="5177"/>
                  </a:lnTo>
                  <a:cubicBezTo>
                    <a:pt x="2700" y="5177"/>
                    <a:pt x="2774" y="5140"/>
                    <a:pt x="2848" y="5066"/>
                  </a:cubicBezTo>
                  <a:cubicBezTo>
                    <a:pt x="2922" y="4992"/>
                    <a:pt x="2922" y="4881"/>
                    <a:pt x="2885" y="4807"/>
                  </a:cubicBezTo>
                  <a:lnTo>
                    <a:pt x="2885" y="4770"/>
                  </a:lnTo>
                  <a:cubicBezTo>
                    <a:pt x="2885" y="4696"/>
                    <a:pt x="2811" y="4289"/>
                    <a:pt x="2811" y="3883"/>
                  </a:cubicBezTo>
                  <a:cubicBezTo>
                    <a:pt x="2811" y="3577"/>
                    <a:pt x="2836" y="3270"/>
                    <a:pt x="2950" y="3069"/>
                  </a:cubicBezTo>
                  <a:lnTo>
                    <a:pt x="3032" y="3069"/>
                  </a:lnTo>
                  <a:cubicBezTo>
                    <a:pt x="3254" y="3069"/>
                    <a:pt x="3698" y="3069"/>
                    <a:pt x="4068" y="3180"/>
                  </a:cubicBezTo>
                  <a:cubicBezTo>
                    <a:pt x="4253" y="3254"/>
                    <a:pt x="4400" y="3328"/>
                    <a:pt x="4511" y="3402"/>
                  </a:cubicBezTo>
                  <a:cubicBezTo>
                    <a:pt x="4659" y="3513"/>
                    <a:pt x="4733" y="3587"/>
                    <a:pt x="4770" y="3735"/>
                  </a:cubicBezTo>
                  <a:cubicBezTo>
                    <a:pt x="4881" y="4141"/>
                    <a:pt x="5177" y="4511"/>
                    <a:pt x="5399" y="4770"/>
                  </a:cubicBezTo>
                  <a:cubicBezTo>
                    <a:pt x="5620" y="5066"/>
                    <a:pt x="5842" y="5251"/>
                    <a:pt x="5842" y="5251"/>
                  </a:cubicBezTo>
                  <a:cubicBezTo>
                    <a:pt x="5879" y="5287"/>
                    <a:pt x="5953" y="5324"/>
                    <a:pt x="6027" y="5324"/>
                  </a:cubicBezTo>
                  <a:lnTo>
                    <a:pt x="9428" y="5324"/>
                  </a:lnTo>
                  <a:cubicBezTo>
                    <a:pt x="9946" y="5324"/>
                    <a:pt x="10353" y="5214"/>
                    <a:pt x="10685" y="5066"/>
                  </a:cubicBezTo>
                  <a:cubicBezTo>
                    <a:pt x="11018" y="4881"/>
                    <a:pt x="11240" y="4696"/>
                    <a:pt x="11351" y="4474"/>
                  </a:cubicBezTo>
                  <a:cubicBezTo>
                    <a:pt x="11388" y="4437"/>
                    <a:pt x="11425" y="4400"/>
                    <a:pt x="11425" y="4326"/>
                  </a:cubicBezTo>
                  <a:cubicBezTo>
                    <a:pt x="11462" y="4252"/>
                    <a:pt x="11499" y="4215"/>
                    <a:pt x="11499" y="4104"/>
                  </a:cubicBezTo>
                  <a:cubicBezTo>
                    <a:pt x="11499" y="4030"/>
                    <a:pt x="11462" y="3920"/>
                    <a:pt x="11425" y="3846"/>
                  </a:cubicBezTo>
                  <a:cubicBezTo>
                    <a:pt x="11314" y="3735"/>
                    <a:pt x="11240" y="3698"/>
                    <a:pt x="11129" y="3698"/>
                  </a:cubicBezTo>
                  <a:cubicBezTo>
                    <a:pt x="11055" y="3661"/>
                    <a:pt x="10981" y="3661"/>
                    <a:pt x="10870" y="3661"/>
                  </a:cubicBezTo>
                  <a:lnTo>
                    <a:pt x="10648" y="3661"/>
                  </a:lnTo>
                  <a:cubicBezTo>
                    <a:pt x="10574" y="3698"/>
                    <a:pt x="10427" y="3698"/>
                    <a:pt x="10279" y="3698"/>
                  </a:cubicBezTo>
                  <a:cubicBezTo>
                    <a:pt x="9835" y="3698"/>
                    <a:pt x="9170" y="3661"/>
                    <a:pt x="8578" y="3587"/>
                  </a:cubicBezTo>
                  <a:cubicBezTo>
                    <a:pt x="8282" y="3550"/>
                    <a:pt x="7987" y="3513"/>
                    <a:pt x="7728" y="3476"/>
                  </a:cubicBezTo>
                  <a:cubicBezTo>
                    <a:pt x="7506" y="3402"/>
                    <a:pt x="7321" y="3365"/>
                    <a:pt x="7247" y="3291"/>
                  </a:cubicBezTo>
                  <a:cubicBezTo>
                    <a:pt x="6951" y="3143"/>
                    <a:pt x="6582" y="2700"/>
                    <a:pt x="6360" y="2367"/>
                  </a:cubicBezTo>
                  <a:cubicBezTo>
                    <a:pt x="6286" y="2256"/>
                    <a:pt x="6212" y="2219"/>
                    <a:pt x="6101" y="2145"/>
                  </a:cubicBezTo>
                  <a:cubicBezTo>
                    <a:pt x="5731" y="1886"/>
                    <a:pt x="5103" y="1553"/>
                    <a:pt x="4363" y="1221"/>
                  </a:cubicBezTo>
                  <a:cubicBezTo>
                    <a:pt x="3661" y="888"/>
                    <a:pt x="2885" y="555"/>
                    <a:pt x="2293" y="333"/>
                  </a:cubicBezTo>
                  <a:lnTo>
                    <a:pt x="2256" y="33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2816850" y="4909350"/>
              <a:ext cx="98000" cy="95225"/>
            </a:xfrm>
            <a:custGeom>
              <a:avLst/>
              <a:gdLst/>
              <a:ahLst/>
              <a:cxnLst/>
              <a:rect l="l" t="t" r="r" b="b"/>
              <a:pathLst>
                <a:path w="3920" h="3809" extrusionOk="0">
                  <a:moveTo>
                    <a:pt x="2404" y="1"/>
                  </a:moveTo>
                  <a:cubicBezTo>
                    <a:pt x="2404" y="1"/>
                    <a:pt x="1" y="2293"/>
                    <a:pt x="38" y="2552"/>
                  </a:cubicBezTo>
                  <a:cubicBezTo>
                    <a:pt x="75" y="3144"/>
                    <a:pt x="1442" y="3809"/>
                    <a:pt x="1442" y="3809"/>
                  </a:cubicBezTo>
                  <a:lnTo>
                    <a:pt x="3919" y="2367"/>
                  </a:lnTo>
                  <a:lnTo>
                    <a:pt x="3624" y="1258"/>
                  </a:lnTo>
                  <a:cubicBezTo>
                    <a:pt x="3217" y="260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2809450" y="4901600"/>
              <a:ext cx="113725" cy="111000"/>
            </a:xfrm>
            <a:custGeom>
              <a:avLst/>
              <a:gdLst/>
              <a:ahLst/>
              <a:cxnLst/>
              <a:rect l="l" t="t" r="r" b="b"/>
              <a:pathLst>
                <a:path w="4549" h="4440" extrusionOk="0">
                  <a:moveTo>
                    <a:pt x="629" y="2751"/>
                  </a:moveTo>
                  <a:lnTo>
                    <a:pt x="614" y="2757"/>
                  </a:lnTo>
                  <a:lnTo>
                    <a:pt x="614" y="2757"/>
                  </a:lnTo>
                  <a:cubicBezTo>
                    <a:pt x="616" y="2753"/>
                    <a:pt x="621" y="2751"/>
                    <a:pt x="629" y="2751"/>
                  </a:cubicBezTo>
                  <a:close/>
                  <a:moveTo>
                    <a:pt x="2769" y="674"/>
                  </a:moveTo>
                  <a:lnTo>
                    <a:pt x="2769" y="674"/>
                  </a:lnTo>
                  <a:cubicBezTo>
                    <a:pt x="2840" y="710"/>
                    <a:pt x="2933" y="762"/>
                    <a:pt x="3032" y="829"/>
                  </a:cubicBezTo>
                  <a:cubicBezTo>
                    <a:pt x="3217" y="1013"/>
                    <a:pt x="3476" y="1272"/>
                    <a:pt x="3624" y="1679"/>
                  </a:cubicBezTo>
                  <a:lnTo>
                    <a:pt x="3846" y="2529"/>
                  </a:lnTo>
                  <a:lnTo>
                    <a:pt x="1733" y="3776"/>
                  </a:lnTo>
                  <a:lnTo>
                    <a:pt x="1733" y="3776"/>
                  </a:lnTo>
                  <a:cubicBezTo>
                    <a:pt x="1584" y="3694"/>
                    <a:pt x="1322" y="3562"/>
                    <a:pt x="1110" y="3380"/>
                  </a:cubicBezTo>
                  <a:cubicBezTo>
                    <a:pt x="962" y="3269"/>
                    <a:pt x="814" y="3158"/>
                    <a:pt x="740" y="3047"/>
                  </a:cubicBezTo>
                  <a:cubicBezTo>
                    <a:pt x="693" y="2999"/>
                    <a:pt x="660" y="2936"/>
                    <a:pt x="643" y="2887"/>
                  </a:cubicBezTo>
                  <a:lnTo>
                    <a:pt x="643" y="2887"/>
                  </a:lnTo>
                  <a:cubicBezTo>
                    <a:pt x="663" y="2849"/>
                    <a:pt x="704" y="2800"/>
                    <a:pt x="777" y="2751"/>
                  </a:cubicBezTo>
                  <a:cubicBezTo>
                    <a:pt x="1036" y="2418"/>
                    <a:pt x="1591" y="1864"/>
                    <a:pt x="2034" y="1383"/>
                  </a:cubicBezTo>
                  <a:cubicBezTo>
                    <a:pt x="2335" y="1082"/>
                    <a:pt x="2608" y="824"/>
                    <a:pt x="2769" y="674"/>
                  </a:cubicBezTo>
                  <a:close/>
                  <a:moveTo>
                    <a:pt x="2722" y="1"/>
                  </a:moveTo>
                  <a:cubicBezTo>
                    <a:pt x="2643" y="1"/>
                    <a:pt x="2569" y="35"/>
                    <a:pt x="2515" y="89"/>
                  </a:cubicBezTo>
                  <a:cubicBezTo>
                    <a:pt x="2515" y="89"/>
                    <a:pt x="1886" y="644"/>
                    <a:pt x="1295" y="1272"/>
                  </a:cubicBezTo>
                  <a:cubicBezTo>
                    <a:pt x="999" y="1568"/>
                    <a:pt x="703" y="1864"/>
                    <a:pt x="481" y="2123"/>
                  </a:cubicBezTo>
                  <a:cubicBezTo>
                    <a:pt x="334" y="2270"/>
                    <a:pt x="260" y="2381"/>
                    <a:pt x="186" y="2492"/>
                  </a:cubicBezTo>
                  <a:lnTo>
                    <a:pt x="75" y="2640"/>
                  </a:lnTo>
                  <a:cubicBezTo>
                    <a:pt x="38" y="2677"/>
                    <a:pt x="1" y="2714"/>
                    <a:pt x="1" y="2862"/>
                  </a:cubicBezTo>
                  <a:cubicBezTo>
                    <a:pt x="1" y="2862"/>
                    <a:pt x="1" y="2862"/>
                    <a:pt x="1" y="2862"/>
                  </a:cubicBezTo>
                  <a:lnTo>
                    <a:pt x="1" y="2862"/>
                  </a:lnTo>
                  <a:cubicBezTo>
                    <a:pt x="1" y="2882"/>
                    <a:pt x="4" y="2897"/>
                    <a:pt x="7" y="2907"/>
                  </a:cubicBezTo>
                  <a:lnTo>
                    <a:pt x="7" y="2907"/>
                  </a:lnTo>
                  <a:cubicBezTo>
                    <a:pt x="53" y="3177"/>
                    <a:pt x="193" y="3352"/>
                    <a:pt x="334" y="3527"/>
                  </a:cubicBezTo>
                  <a:cubicBezTo>
                    <a:pt x="555" y="3786"/>
                    <a:pt x="888" y="4008"/>
                    <a:pt x="1147" y="4156"/>
                  </a:cubicBezTo>
                  <a:cubicBezTo>
                    <a:pt x="1406" y="4304"/>
                    <a:pt x="1628" y="4415"/>
                    <a:pt x="1628" y="4415"/>
                  </a:cubicBezTo>
                  <a:cubicBezTo>
                    <a:pt x="1658" y="4430"/>
                    <a:pt x="1695" y="4439"/>
                    <a:pt x="1733" y="4439"/>
                  </a:cubicBezTo>
                  <a:cubicBezTo>
                    <a:pt x="1787" y="4439"/>
                    <a:pt x="1843" y="4421"/>
                    <a:pt x="1886" y="4378"/>
                  </a:cubicBezTo>
                  <a:lnTo>
                    <a:pt x="4363" y="2936"/>
                  </a:lnTo>
                  <a:cubicBezTo>
                    <a:pt x="4474" y="2862"/>
                    <a:pt x="4548" y="2714"/>
                    <a:pt x="4511" y="2566"/>
                  </a:cubicBezTo>
                  <a:lnTo>
                    <a:pt x="4215" y="1494"/>
                  </a:lnTo>
                  <a:lnTo>
                    <a:pt x="4179" y="1457"/>
                  </a:lnTo>
                  <a:cubicBezTo>
                    <a:pt x="3994" y="903"/>
                    <a:pt x="3624" y="533"/>
                    <a:pt x="3365" y="311"/>
                  </a:cubicBezTo>
                  <a:cubicBezTo>
                    <a:pt x="3069" y="89"/>
                    <a:pt x="2848" y="15"/>
                    <a:pt x="2811" y="15"/>
                  </a:cubicBezTo>
                  <a:cubicBezTo>
                    <a:pt x="2781" y="5"/>
                    <a:pt x="2751" y="1"/>
                    <a:pt x="2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1840825" y="3478600"/>
              <a:ext cx="636850" cy="232925"/>
            </a:xfrm>
            <a:custGeom>
              <a:avLst/>
              <a:gdLst/>
              <a:ahLst/>
              <a:cxnLst/>
              <a:rect l="l" t="t" r="r" b="b"/>
              <a:pathLst>
                <a:path w="25474" h="9317" extrusionOk="0">
                  <a:moveTo>
                    <a:pt x="22590" y="0"/>
                  </a:moveTo>
                  <a:cubicBezTo>
                    <a:pt x="21628" y="0"/>
                    <a:pt x="20187" y="333"/>
                    <a:pt x="20187" y="333"/>
                  </a:cubicBezTo>
                  <a:lnTo>
                    <a:pt x="17414" y="1442"/>
                  </a:lnTo>
                  <a:lnTo>
                    <a:pt x="1" y="4252"/>
                  </a:lnTo>
                  <a:lnTo>
                    <a:pt x="407" y="9317"/>
                  </a:lnTo>
                  <a:lnTo>
                    <a:pt x="17931" y="3623"/>
                  </a:lnTo>
                  <a:lnTo>
                    <a:pt x="23107" y="2071"/>
                  </a:lnTo>
                  <a:cubicBezTo>
                    <a:pt x="23107" y="2071"/>
                    <a:pt x="24327" y="2921"/>
                    <a:pt x="24845" y="3217"/>
                  </a:cubicBezTo>
                  <a:cubicBezTo>
                    <a:pt x="24954" y="3279"/>
                    <a:pt x="25044" y="3305"/>
                    <a:pt x="25120" y="3305"/>
                  </a:cubicBezTo>
                  <a:cubicBezTo>
                    <a:pt x="25404" y="3305"/>
                    <a:pt x="25473" y="2933"/>
                    <a:pt x="25473" y="2699"/>
                  </a:cubicBezTo>
                  <a:cubicBezTo>
                    <a:pt x="25473" y="2403"/>
                    <a:pt x="23514" y="0"/>
                    <a:pt x="22590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1832500" y="3471200"/>
              <a:ext cx="652575" cy="248325"/>
            </a:xfrm>
            <a:custGeom>
              <a:avLst/>
              <a:gdLst/>
              <a:ahLst/>
              <a:cxnLst/>
              <a:rect l="l" t="t" r="r" b="b"/>
              <a:pathLst>
                <a:path w="26103" h="9933" extrusionOk="0">
                  <a:moveTo>
                    <a:pt x="22923" y="592"/>
                  </a:moveTo>
                  <a:cubicBezTo>
                    <a:pt x="22997" y="592"/>
                    <a:pt x="23292" y="703"/>
                    <a:pt x="23588" y="925"/>
                  </a:cubicBezTo>
                  <a:cubicBezTo>
                    <a:pt x="24032" y="1258"/>
                    <a:pt x="24512" y="1738"/>
                    <a:pt x="24919" y="2219"/>
                  </a:cubicBezTo>
                  <a:cubicBezTo>
                    <a:pt x="25104" y="2441"/>
                    <a:pt x="25252" y="2625"/>
                    <a:pt x="25363" y="2810"/>
                  </a:cubicBezTo>
                  <a:cubicBezTo>
                    <a:pt x="25437" y="2884"/>
                    <a:pt x="25474" y="2958"/>
                    <a:pt x="25474" y="2995"/>
                  </a:cubicBezTo>
                  <a:lnTo>
                    <a:pt x="25509" y="3031"/>
                  </a:lnTo>
                  <a:lnTo>
                    <a:pt x="25509" y="3031"/>
                  </a:lnTo>
                  <a:cubicBezTo>
                    <a:pt x="25503" y="3130"/>
                    <a:pt x="25474" y="3225"/>
                    <a:pt x="25474" y="3291"/>
                  </a:cubicBezTo>
                  <a:cubicBezTo>
                    <a:pt x="25474" y="3291"/>
                    <a:pt x="25437" y="3291"/>
                    <a:pt x="25363" y="3254"/>
                  </a:cubicBezTo>
                  <a:cubicBezTo>
                    <a:pt x="25104" y="3106"/>
                    <a:pt x="24660" y="2810"/>
                    <a:pt x="24291" y="2552"/>
                  </a:cubicBezTo>
                  <a:cubicBezTo>
                    <a:pt x="23921" y="2330"/>
                    <a:pt x="23588" y="2108"/>
                    <a:pt x="23588" y="2108"/>
                  </a:cubicBezTo>
                  <a:cubicBezTo>
                    <a:pt x="23536" y="2082"/>
                    <a:pt x="23484" y="2056"/>
                    <a:pt x="23418" y="2056"/>
                  </a:cubicBezTo>
                  <a:cubicBezTo>
                    <a:pt x="23391" y="2056"/>
                    <a:pt x="23362" y="2060"/>
                    <a:pt x="23329" y="2071"/>
                  </a:cubicBezTo>
                  <a:lnTo>
                    <a:pt x="18153" y="3624"/>
                  </a:lnTo>
                  <a:lnTo>
                    <a:pt x="1036" y="9206"/>
                  </a:lnTo>
                  <a:lnTo>
                    <a:pt x="666" y="4807"/>
                  </a:lnTo>
                  <a:lnTo>
                    <a:pt x="17784" y="2071"/>
                  </a:lnTo>
                  <a:lnTo>
                    <a:pt x="17858" y="2034"/>
                  </a:lnTo>
                  <a:lnTo>
                    <a:pt x="20589" y="905"/>
                  </a:lnTo>
                  <a:lnTo>
                    <a:pt x="20589" y="905"/>
                  </a:lnTo>
                  <a:lnTo>
                    <a:pt x="20594" y="925"/>
                  </a:lnTo>
                  <a:cubicBezTo>
                    <a:pt x="20594" y="925"/>
                    <a:pt x="20667" y="888"/>
                    <a:pt x="20815" y="851"/>
                  </a:cubicBezTo>
                  <a:cubicBezTo>
                    <a:pt x="21259" y="777"/>
                    <a:pt x="22257" y="592"/>
                    <a:pt x="22923" y="592"/>
                  </a:cubicBezTo>
                  <a:close/>
                  <a:moveTo>
                    <a:pt x="22923" y="1"/>
                  </a:moveTo>
                  <a:cubicBezTo>
                    <a:pt x="21924" y="1"/>
                    <a:pt x="20483" y="296"/>
                    <a:pt x="20446" y="296"/>
                  </a:cubicBezTo>
                  <a:lnTo>
                    <a:pt x="20409" y="333"/>
                  </a:lnTo>
                  <a:lnTo>
                    <a:pt x="17674" y="1449"/>
                  </a:lnTo>
                  <a:lnTo>
                    <a:pt x="17674" y="1449"/>
                  </a:lnTo>
                  <a:lnTo>
                    <a:pt x="17673" y="1442"/>
                  </a:lnTo>
                  <a:lnTo>
                    <a:pt x="297" y="4252"/>
                  </a:lnTo>
                  <a:cubicBezTo>
                    <a:pt x="112" y="4252"/>
                    <a:pt x="1" y="4400"/>
                    <a:pt x="38" y="4585"/>
                  </a:cubicBezTo>
                  <a:lnTo>
                    <a:pt x="445" y="9650"/>
                  </a:lnTo>
                  <a:cubicBezTo>
                    <a:pt x="445" y="9724"/>
                    <a:pt x="482" y="9835"/>
                    <a:pt x="592" y="9872"/>
                  </a:cubicBezTo>
                  <a:cubicBezTo>
                    <a:pt x="636" y="9915"/>
                    <a:pt x="679" y="9933"/>
                    <a:pt x="730" y="9933"/>
                  </a:cubicBezTo>
                  <a:cubicBezTo>
                    <a:pt x="766" y="9933"/>
                    <a:pt x="805" y="9924"/>
                    <a:pt x="851" y="9909"/>
                  </a:cubicBezTo>
                  <a:lnTo>
                    <a:pt x="18338" y="4215"/>
                  </a:lnTo>
                  <a:lnTo>
                    <a:pt x="23376" y="2704"/>
                  </a:lnTo>
                  <a:lnTo>
                    <a:pt x="23376" y="2704"/>
                  </a:lnTo>
                  <a:cubicBezTo>
                    <a:pt x="23704" y="2916"/>
                    <a:pt x="24610" y="3502"/>
                    <a:pt x="25030" y="3772"/>
                  </a:cubicBezTo>
                  <a:cubicBezTo>
                    <a:pt x="25178" y="3846"/>
                    <a:pt x="25326" y="3919"/>
                    <a:pt x="25474" y="3919"/>
                  </a:cubicBezTo>
                  <a:cubicBezTo>
                    <a:pt x="25622" y="3919"/>
                    <a:pt x="25732" y="3846"/>
                    <a:pt x="25843" y="3772"/>
                  </a:cubicBezTo>
                  <a:cubicBezTo>
                    <a:pt x="25991" y="3661"/>
                    <a:pt x="26028" y="3513"/>
                    <a:pt x="26065" y="3365"/>
                  </a:cubicBezTo>
                  <a:cubicBezTo>
                    <a:pt x="26102" y="3217"/>
                    <a:pt x="26102" y="3106"/>
                    <a:pt x="26102" y="2995"/>
                  </a:cubicBezTo>
                  <a:cubicBezTo>
                    <a:pt x="26102" y="2884"/>
                    <a:pt x="26102" y="2847"/>
                    <a:pt x="26065" y="2773"/>
                  </a:cubicBezTo>
                  <a:cubicBezTo>
                    <a:pt x="25991" y="2589"/>
                    <a:pt x="25843" y="2367"/>
                    <a:pt x="25622" y="2108"/>
                  </a:cubicBezTo>
                  <a:cubicBezTo>
                    <a:pt x="25289" y="1664"/>
                    <a:pt x="24808" y="1184"/>
                    <a:pt x="24365" y="777"/>
                  </a:cubicBezTo>
                  <a:cubicBezTo>
                    <a:pt x="24106" y="555"/>
                    <a:pt x="23884" y="370"/>
                    <a:pt x="23625" y="222"/>
                  </a:cubicBezTo>
                  <a:cubicBezTo>
                    <a:pt x="23403" y="111"/>
                    <a:pt x="23181" y="1"/>
                    <a:pt x="22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2303875" y="3514650"/>
              <a:ext cx="171025" cy="49925"/>
            </a:xfrm>
            <a:custGeom>
              <a:avLst/>
              <a:gdLst/>
              <a:ahLst/>
              <a:cxnLst/>
              <a:rect l="l" t="t" r="r" b="b"/>
              <a:pathLst>
                <a:path w="6841" h="1997" extrusionOk="0">
                  <a:moveTo>
                    <a:pt x="1665" y="0"/>
                  </a:moveTo>
                  <a:lnTo>
                    <a:pt x="1" y="1997"/>
                  </a:lnTo>
                  <a:cubicBezTo>
                    <a:pt x="1" y="1997"/>
                    <a:pt x="334" y="1997"/>
                    <a:pt x="1665" y="1886"/>
                  </a:cubicBezTo>
                  <a:cubicBezTo>
                    <a:pt x="3033" y="1775"/>
                    <a:pt x="3735" y="1146"/>
                    <a:pt x="3735" y="1146"/>
                  </a:cubicBezTo>
                  <a:cubicBezTo>
                    <a:pt x="3735" y="1146"/>
                    <a:pt x="4992" y="1257"/>
                    <a:pt x="5916" y="1257"/>
                  </a:cubicBezTo>
                  <a:cubicBezTo>
                    <a:pt x="6840" y="1257"/>
                    <a:pt x="6545" y="444"/>
                    <a:pt x="5805" y="333"/>
                  </a:cubicBezTo>
                  <a:cubicBezTo>
                    <a:pt x="5103" y="222"/>
                    <a:pt x="1665" y="0"/>
                    <a:pt x="1665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2296500" y="35072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1997" y="0"/>
                  </a:moveTo>
                  <a:cubicBezTo>
                    <a:pt x="1812" y="0"/>
                    <a:pt x="1664" y="111"/>
                    <a:pt x="1664" y="296"/>
                  </a:cubicBezTo>
                  <a:cubicBezTo>
                    <a:pt x="1664" y="444"/>
                    <a:pt x="1775" y="592"/>
                    <a:pt x="1960" y="629"/>
                  </a:cubicBezTo>
                  <a:cubicBezTo>
                    <a:pt x="1960" y="629"/>
                    <a:pt x="2810" y="666"/>
                    <a:pt x="3734" y="740"/>
                  </a:cubicBezTo>
                  <a:cubicBezTo>
                    <a:pt x="4695" y="814"/>
                    <a:pt x="5731" y="888"/>
                    <a:pt x="6063" y="925"/>
                  </a:cubicBezTo>
                  <a:cubicBezTo>
                    <a:pt x="6211" y="962"/>
                    <a:pt x="6322" y="999"/>
                    <a:pt x="6396" y="1073"/>
                  </a:cubicBezTo>
                  <a:lnTo>
                    <a:pt x="6470" y="1147"/>
                  </a:lnTo>
                  <a:lnTo>
                    <a:pt x="6470" y="1183"/>
                  </a:lnTo>
                  <a:cubicBezTo>
                    <a:pt x="6470" y="1220"/>
                    <a:pt x="6359" y="1257"/>
                    <a:pt x="6211" y="1257"/>
                  </a:cubicBezTo>
                  <a:cubicBezTo>
                    <a:pt x="5768" y="1257"/>
                    <a:pt x="5213" y="1220"/>
                    <a:pt x="4806" y="1183"/>
                  </a:cubicBezTo>
                  <a:cubicBezTo>
                    <a:pt x="4363" y="1183"/>
                    <a:pt x="4067" y="1147"/>
                    <a:pt x="4067" y="1147"/>
                  </a:cubicBezTo>
                  <a:cubicBezTo>
                    <a:pt x="3993" y="1147"/>
                    <a:pt x="3882" y="1147"/>
                    <a:pt x="3845" y="1220"/>
                  </a:cubicBezTo>
                  <a:cubicBezTo>
                    <a:pt x="3808" y="1220"/>
                    <a:pt x="3180" y="1775"/>
                    <a:pt x="1960" y="1849"/>
                  </a:cubicBezTo>
                  <a:cubicBezTo>
                    <a:pt x="1257" y="1923"/>
                    <a:pt x="850" y="1960"/>
                    <a:pt x="629" y="1960"/>
                  </a:cubicBezTo>
                  <a:lnTo>
                    <a:pt x="296" y="1960"/>
                  </a:lnTo>
                  <a:cubicBezTo>
                    <a:pt x="148" y="1960"/>
                    <a:pt x="0" y="2108"/>
                    <a:pt x="0" y="2293"/>
                  </a:cubicBezTo>
                  <a:cubicBezTo>
                    <a:pt x="0" y="2440"/>
                    <a:pt x="148" y="2588"/>
                    <a:pt x="296" y="2588"/>
                  </a:cubicBezTo>
                  <a:cubicBezTo>
                    <a:pt x="333" y="2588"/>
                    <a:pt x="629" y="2588"/>
                    <a:pt x="1997" y="2477"/>
                  </a:cubicBezTo>
                  <a:cubicBezTo>
                    <a:pt x="3158" y="2388"/>
                    <a:pt x="3888" y="1939"/>
                    <a:pt x="4147" y="1748"/>
                  </a:cubicBezTo>
                  <a:lnTo>
                    <a:pt x="4147" y="1748"/>
                  </a:lnTo>
                  <a:cubicBezTo>
                    <a:pt x="4475" y="1775"/>
                    <a:pt x="5429" y="1849"/>
                    <a:pt x="6211" y="1849"/>
                  </a:cubicBezTo>
                  <a:cubicBezTo>
                    <a:pt x="6470" y="1849"/>
                    <a:pt x="6655" y="1812"/>
                    <a:pt x="6840" y="1701"/>
                  </a:cubicBezTo>
                  <a:cubicBezTo>
                    <a:pt x="6988" y="1590"/>
                    <a:pt x="7099" y="1405"/>
                    <a:pt x="7099" y="1220"/>
                  </a:cubicBezTo>
                  <a:cubicBezTo>
                    <a:pt x="7099" y="962"/>
                    <a:pt x="6988" y="777"/>
                    <a:pt x="6803" y="629"/>
                  </a:cubicBezTo>
                  <a:cubicBezTo>
                    <a:pt x="6655" y="481"/>
                    <a:pt x="6433" y="370"/>
                    <a:pt x="6137" y="296"/>
                  </a:cubicBezTo>
                  <a:cubicBezTo>
                    <a:pt x="5768" y="259"/>
                    <a:pt x="4732" y="185"/>
                    <a:pt x="3771" y="111"/>
                  </a:cubicBezTo>
                  <a:cubicBezTo>
                    <a:pt x="2847" y="37"/>
                    <a:pt x="1997" y="0"/>
                    <a:pt x="1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1536750" y="3107250"/>
              <a:ext cx="905800" cy="1073350"/>
            </a:xfrm>
            <a:custGeom>
              <a:avLst/>
              <a:gdLst/>
              <a:ahLst/>
              <a:cxnLst/>
              <a:rect l="l" t="t" r="r" b="b"/>
              <a:pathLst>
                <a:path w="36232" h="42934" extrusionOk="0">
                  <a:moveTo>
                    <a:pt x="12856" y="1"/>
                  </a:moveTo>
                  <a:cubicBezTo>
                    <a:pt x="7710" y="1"/>
                    <a:pt x="4615" y="2378"/>
                    <a:pt x="4215" y="7090"/>
                  </a:cubicBezTo>
                  <a:cubicBezTo>
                    <a:pt x="3734" y="12784"/>
                    <a:pt x="2921" y="20881"/>
                    <a:pt x="2440" y="25095"/>
                  </a:cubicBezTo>
                  <a:cubicBezTo>
                    <a:pt x="1923" y="29310"/>
                    <a:pt x="0" y="30419"/>
                    <a:pt x="333" y="34819"/>
                  </a:cubicBezTo>
                  <a:cubicBezTo>
                    <a:pt x="629" y="39181"/>
                    <a:pt x="3069" y="42434"/>
                    <a:pt x="7284" y="42730"/>
                  </a:cubicBezTo>
                  <a:cubicBezTo>
                    <a:pt x="9090" y="42873"/>
                    <a:pt x="10563" y="42934"/>
                    <a:pt x="12094" y="42934"/>
                  </a:cubicBezTo>
                  <a:cubicBezTo>
                    <a:pt x="14135" y="42934"/>
                    <a:pt x="16278" y="42825"/>
                    <a:pt x="19447" y="42656"/>
                  </a:cubicBezTo>
                  <a:cubicBezTo>
                    <a:pt x="24105" y="42398"/>
                    <a:pt x="33754" y="41362"/>
                    <a:pt x="33754" y="41362"/>
                  </a:cubicBezTo>
                  <a:cubicBezTo>
                    <a:pt x="33754" y="41362"/>
                    <a:pt x="35455" y="37591"/>
                    <a:pt x="35603" y="35817"/>
                  </a:cubicBezTo>
                  <a:cubicBezTo>
                    <a:pt x="35751" y="34042"/>
                    <a:pt x="36232" y="28681"/>
                    <a:pt x="35270" y="28681"/>
                  </a:cubicBezTo>
                  <a:cubicBezTo>
                    <a:pt x="34309" y="28681"/>
                    <a:pt x="15713" y="29606"/>
                    <a:pt x="15713" y="29606"/>
                  </a:cubicBezTo>
                  <a:lnTo>
                    <a:pt x="16859" y="22507"/>
                  </a:lnTo>
                  <a:cubicBezTo>
                    <a:pt x="16859" y="22507"/>
                    <a:pt x="20741" y="19882"/>
                    <a:pt x="21074" y="18293"/>
                  </a:cubicBezTo>
                  <a:cubicBezTo>
                    <a:pt x="21369" y="16666"/>
                    <a:pt x="21221" y="9678"/>
                    <a:pt x="20408" y="5944"/>
                  </a:cubicBezTo>
                  <a:cubicBezTo>
                    <a:pt x="19595" y="2247"/>
                    <a:pt x="16193" y="288"/>
                    <a:pt x="16193" y="288"/>
                  </a:cubicBezTo>
                  <a:cubicBezTo>
                    <a:pt x="15002" y="97"/>
                    <a:pt x="13888" y="1"/>
                    <a:pt x="12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1535825" y="3099650"/>
              <a:ext cx="904875" cy="1088800"/>
            </a:xfrm>
            <a:custGeom>
              <a:avLst/>
              <a:gdLst/>
              <a:ahLst/>
              <a:cxnLst/>
              <a:rect l="l" t="t" r="r" b="b"/>
              <a:pathLst>
                <a:path w="36195" h="43552" extrusionOk="0">
                  <a:moveTo>
                    <a:pt x="12940" y="629"/>
                  </a:moveTo>
                  <a:cubicBezTo>
                    <a:pt x="13914" y="629"/>
                    <a:pt x="14958" y="699"/>
                    <a:pt x="16106" y="874"/>
                  </a:cubicBezTo>
                  <a:lnTo>
                    <a:pt x="16106" y="874"/>
                  </a:lnTo>
                  <a:lnTo>
                    <a:pt x="16120" y="888"/>
                  </a:lnTo>
                  <a:cubicBezTo>
                    <a:pt x="16267" y="999"/>
                    <a:pt x="17118" y="1516"/>
                    <a:pt x="18005" y="2440"/>
                  </a:cubicBezTo>
                  <a:cubicBezTo>
                    <a:pt x="18855" y="3365"/>
                    <a:pt x="19780" y="4659"/>
                    <a:pt x="20149" y="6322"/>
                  </a:cubicBezTo>
                  <a:cubicBezTo>
                    <a:pt x="20704" y="8836"/>
                    <a:pt x="20926" y="12903"/>
                    <a:pt x="20926" y="15713"/>
                  </a:cubicBezTo>
                  <a:cubicBezTo>
                    <a:pt x="20926" y="17007"/>
                    <a:pt x="20889" y="18042"/>
                    <a:pt x="20778" y="18523"/>
                  </a:cubicBezTo>
                  <a:cubicBezTo>
                    <a:pt x="20741" y="18818"/>
                    <a:pt x="20445" y="19262"/>
                    <a:pt x="20075" y="19706"/>
                  </a:cubicBezTo>
                  <a:cubicBezTo>
                    <a:pt x="19484" y="20408"/>
                    <a:pt x="18634" y="21111"/>
                    <a:pt x="17931" y="21628"/>
                  </a:cubicBezTo>
                  <a:cubicBezTo>
                    <a:pt x="17598" y="21924"/>
                    <a:pt x="17303" y="22146"/>
                    <a:pt x="17081" y="22294"/>
                  </a:cubicBezTo>
                  <a:cubicBezTo>
                    <a:pt x="16859" y="22442"/>
                    <a:pt x="16711" y="22552"/>
                    <a:pt x="16711" y="22552"/>
                  </a:cubicBezTo>
                  <a:cubicBezTo>
                    <a:pt x="16637" y="22589"/>
                    <a:pt x="16600" y="22663"/>
                    <a:pt x="16563" y="22737"/>
                  </a:cubicBezTo>
                  <a:lnTo>
                    <a:pt x="15454" y="29873"/>
                  </a:lnTo>
                  <a:cubicBezTo>
                    <a:pt x="15417" y="29984"/>
                    <a:pt x="15454" y="30058"/>
                    <a:pt x="15528" y="30131"/>
                  </a:cubicBezTo>
                  <a:cubicBezTo>
                    <a:pt x="15565" y="30205"/>
                    <a:pt x="15676" y="30242"/>
                    <a:pt x="15750" y="30242"/>
                  </a:cubicBezTo>
                  <a:cubicBezTo>
                    <a:pt x="15750" y="30242"/>
                    <a:pt x="16933" y="30168"/>
                    <a:pt x="18671" y="30094"/>
                  </a:cubicBezTo>
                  <a:cubicBezTo>
                    <a:pt x="21332" y="29947"/>
                    <a:pt x="25288" y="29762"/>
                    <a:pt x="28727" y="29614"/>
                  </a:cubicBezTo>
                  <a:cubicBezTo>
                    <a:pt x="30427" y="29503"/>
                    <a:pt x="31980" y="29429"/>
                    <a:pt x="33163" y="29392"/>
                  </a:cubicBezTo>
                  <a:cubicBezTo>
                    <a:pt x="34280" y="29357"/>
                    <a:pt x="35068" y="29322"/>
                    <a:pt x="35276" y="29318"/>
                  </a:cubicBezTo>
                  <a:lnTo>
                    <a:pt x="35276" y="29318"/>
                  </a:lnTo>
                  <a:cubicBezTo>
                    <a:pt x="35311" y="29322"/>
                    <a:pt x="35346" y="29361"/>
                    <a:pt x="35381" y="29466"/>
                  </a:cubicBezTo>
                  <a:cubicBezTo>
                    <a:pt x="35455" y="29651"/>
                    <a:pt x="35529" y="29984"/>
                    <a:pt x="35529" y="30316"/>
                  </a:cubicBezTo>
                  <a:cubicBezTo>
                    <a:pt x="35566" y="30686"/>
                    <a:pt x="35603" y="31130"/>
                    <a:pt x="35603" y="31573"/>
                  </a:cubicBezTo>
                  <a:cubicBezTo>
                    <a:pt x="35603" y="33200"/>
                    <a:pt x="35418" y="35159"/>
                    <a:pt x="35344" y="36121"/>
                  </a:cubicBezTo>
                  <a:cubicBezTo>
                    <a:pt x="35270" y="36934"/>
                    <a:pt x="34790" y="38302"/>
                    <a:pt x="34383" y="39448"/>
                  </a:cubicBezTo>
                  <a:cubicBezTo>
                    <a:pt x="34161" y="40040"/>
                    <a:pt x="33939" y="40557"/>
                    <a:pt x="33755" y="40927"/>
                  </a:cubicBezTo>
                  <a:cubicBezTo>
                    <a:pt x="33681" y="41129"/>
                    <a:pt x="33617" y="41286"/>
                    <a:pt x="33570" y="41392"/>
                  </a:cubicBezTo>
                  <a:lnTo>
                    <a:pt x="33570" y="41392"/>
                  </a:lnTo>
                  <a:cubicBezTo>
                    <a:pt x="33323" y="41419"/>
                    <a:pt x="32836" y="41469"/>
                    <a:pt x="32165" y="41518"/>
                  </a:cubicBezTo>
                  <a:cubicBezTo>
                    <a:pt x="29244" y="41851"/>
                    <a:pt x="22959" y="42443"/>
                    <a:pt x="19484" y="42628"/>
                  </a:cubicBezTo>
                  <a:cubicBezTo>
                    <a:pt x="16230" y="42812"/>
                    <a:pt x="14049" y="42923"/>
                    <a:pt x="11979" y="42923"/>
                  </a:cubicBezTo>
                  <a:cubicBezTo>
                    <a:pt x="10500" y="42923"/>
                    <a:pt x="9095" y="42886"/>
                    <a:pt x="7358" y="42738"/>
                  </a:cubicBezTo>
                  <a:cubicBezTo>
                    <a:pt x="5324" y="42591"/>
                    <a:pt x="3734" y="41740"/>
                    <a:pt x="2625" y="40409"/>
                  </a:cubicBezTo>
                  <a:cubicBezTo>
                    <a:pt x="1479" y="39078"/>
                    <a:pt x="814" y="37230"/>
                    <a:pt x="666" y="35086"/>
                  </a:cubicBezTo>
                  <a:cubicBezTo>
                    <a:pt x="629" y="34753"/>
                    <a:pt x="629" y="34457"/>
                    <a:pt x="629" y="34161"/>
                  </a:cubicBezTo>
                  <a:cubicBezTo>
                    <a:pt x="629" y="32387"/>
                    <a:pt x="1036" y="31241"/>
                    <a:pt x="1516" y="29984"/>
                  </a:cubicBezTo>
                  <a:cubicBezTo>
                    <a:pt x="1997" y="28727"/>
                    <a:pt x="2551" y="27396"/>
                    <a:pt x="2773" y="25436"/>
                  </a:cubicBezTo>
                  <a:cubicBezTo>
                    <a:pt x="3254" y="21222"/>
                    <a:pt x="4067" y="13088"/>
                    <a:pt x="4548" y="7431"/>
                  </a:cubicBezTo>
                  <a:cubicBezTo>
                    <a:pt x="4733" y="5102"/>
                    <a:pt x="5583" y="3439"/>
                    <a:pt x="6988" y="2329"/>
                  </a:cubicBezTo>
                  <a:cubicBezTo>
                    <a:pt x="8393" y="1183"/>
                    <a:pt x="10389" y="629"/>
                    <a:pt x="12940" y="629"/>
                  </a:cubicBezTo>
                  <a:close/>
                  <a:moveTo>
                    <a:pt x="12940" y="0"/>
                  </a:moveTo>
                  <a:cubicBezTo>
                    <a:pt x="10315" y="0"/>
                    <a:pt x="8171" y="592"/>
                    <a:pt x="6618" y="1849"/>
                  </a:cubicBezTo>
                  <a:cubicBezTo>
                    <a:pt x="5065" y="3069"/>
                    <a:pt x="4141" y="4954"/>
                    <a:pt x="3919" y="7358"/>
                  </a:cubicBezTo>
                  <a:cubicBezTo>
                    <a:pt x="3439" y="13051"/>
                    <a:pt x="2625" y="21148"/>
                    <a:pt x="2145" y="25362"/>
                  </a:cubicBezTo>
                  <a:cubicBezTo>
                    <a:pt x="1923" y="27248"/>
                    <a:pt x="1405" y="28505"/>
                    <a:pt x="925" y="29762"/>
                  </a:cubicBezTo>
                  <a:cubicBezTo>
                    <a:pt x="444" y="31019"/>
                    <a:pt x="0" y="32313"/>
                    <a:pt x="0" y="34161"/>
                  </a:cubicBezTo>
                  <a:cubicBezTo>
                    <a:pt x="0" y="34457"/>
                    <a:pt x="37" y="34790"/>
                    <a:pt x="37" y="35123"/>
                  </a:cubicBezTo>
                  <a:cubicBezTo>
                    <a:pt x="222" y="37378"/>
                    <a:pt x="925" y="39337"/>
                    <a:pt x="2145" y="40779"/>
                  </a:cubicBezTo>
                  <a:cubicBezTo>
                    <a:pt x="3365" y="42258"/>
                    <a:pt x="5102" y="43182"/>
                    <a:pt x="7284" y="43367"/>
                  </a:cubicBezTo>
                  <a:cubicBezTo>
                    <a:pt x="9058" y="43478"/>
                    <a:pt x="10500" y="43552"/>
                    <a:pt x="11979" y="43552"/>
                  </a:cubicBezTo>
                  <a:cubicBezTo>
                    <a:pt x="14086" y="43552"/>
                    <a:pt x="16267" y="43441"/>
                    <a:pt x="19521" y="43256"/>
                  </a:cubicBezTo>
                  <a:cubicBezTo>
                    <a:pt x="24179" y="42997"/>
                    <a:pt x="33828" y="41999"/>
                    <a:pt x="33828" y="41999"/>
                  </a:cubicBezTo>
                  <a:cubicBezTo>
                    <a:pt x="33939" y="41962"/>
                    <a:pt x="34013" y="41888"/>
                    <a:pt x="34087" y="41814"/>
                  </a:cubicBezTo>
                  <a:cubicBezTo>
                    <a:pt x="34087" y="41814"/>
                    <a:pt x="34494" y="40853"/>
                    <a:pt x="34938" y="39670"/>
                  </a:cubicBezTo>
                  <a:cubicBezTo>
                    <a:pt x="35381" y="38487"/>
                    <a:pt x="35862" y="37119"/>
                    <a:pt x="35936" y="36158"/>
                  </a:cubicBezTo>
                  <a:cubicBezTo>
                    <a:pt x="36047" y="35196"/>
                    <a:pt x="36195" y="33237"/>
                    <a:pt x="36195" y="31573"/>
                  </a:cubicBezTo>
                  <a:cubicBezTo>
                    <a:pt x="36195" y="30871"/>
                    <a:pt x="36195" y="30205"/>
                    <a:pt x="36084" y="29688"/>
                  </a:cubicBezTo>
                  <a:cubicBezTo>
                    <a:pt x="36047" y="29466"/>
                    <a:pt x="35973" y="29244"/>
                    <a:pt x="35862" y="29059"/>
                  </a:cubicBezTo>
                  <a:cubicBezTo>
                    <a:pt x="35825" y="28948"/>
                    <a:pt x="35751" y="28874"/>
                    <a:pt x="35640" y="28801"/>
                  </a:cubicBezTo>
                  <a:cubicBezTo>
                    <a:pt x="35566" y="28727"/>
                    <a:pt x="35455" y="28690"/>
                    <a:pt x="35307" y="28690"/>
                  </a:cubicBezTo>
                  <a:cubicBezTo>
                    <a:pt x="35048" y="28690"/>
                    <a:pt x="33718" y="28764"/>
                    <a:pt x="31832" y="28837"/>
                  </a:cubicBezTo>
                  <a:cubicBezTo>
                    <a:pt x="26798" y="29068"/>
                    <a:pt x="17985" y="29503"/>
                    <a:pt x="16108" y="29596"/>
                  </a:cubicBezTo>
                  <a:lnTo>
                    <a:pt x="16108" y="29596"/>
                  </a:lnTo>
                  <a:lnTo>
                    <a:pt x="17176" y="22948"/>
                  </a:lnTo>
                  <a:lnTo>
                    <a:pt x="17176" y="22948"/>
                  </a:lnTo>
                  <a:cubicBezTo>
                    <a:pt x="17480" y="22747"/>
                    <a:pt x="18267" y="22211"/>
                    <a:pt x="19077" y="21517"/>
                  </a:cubicBezTo>
                  <a:cubicBezTo>
                    <a:pt x="19595" y="21111"/>
                    <a:pt x="20112" y="20630"/>
                    <a:pt x="20519" y="20112"/>
                  </a:cubicBezTo>
                  <a:cubicBezTo>
                    <a:pt x="20963" y="19632"/>
                    <a:pt x="21295" y="19151"/>
                    <a:pt x="21406" y="18634"/>
                  </a:cubicBezTo>
                  <a:cubicBezTo>
                    <a:pt x="21517" y="18079"/>
                    <a:pt x="21554" y="17044"/>
                    <a:pt x="21554" y="15713"/>
                  </a:cubicBezTo>
                  <a:cubicBezTo>
                    <a:pt x="21554" y="12866"/>
                    <a:pt x="21295" y="8799"/>
                    <a:pt x="20741" y="6211"/>
                  </a:cubicBezTo>
                  <a:cubicBezTo>
                    <a:pt x="20334" y="4252"/>
                    <a:pt x="19225" y="2810"/>
                    <a:pt x="18264" y="1812"/>
                  </a:cubicBezTo>
                  <a:cubicBezTo>
                    <a:pt x="17266" y="851"/>
                    <a:pt x="16415" y="333"/>
                    <a:pt x="16378" y="333"/>
                  </a:cubicBezTo>
                  <a:lnTo>
                    <a:pt x="16267" y="296"/>
                  </a:lnTo>
                  <a:cubicBezTo>
                    <a:pt x="15084" y="111"/>
                    <a:pt x="1397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2022900" y="2863875"/>
              <a:ext cx="279150" cy="311575"/>
            </a:xfrm>
            <a:custGeom>
              <a:avLst/>
              <a:gdLst/>
              <a:ahLst/>
              <a:cxnLst/>
              <a:rect l="l" t="t" r="r" b="b"/>
              <a:pathLst>
                <a:path w="11166" h="12463" extrusionOk="0">
                  <a:moveTo>
                    <a:pt x="8878" y="1"/>
                  </a:moveTo>
                  <a:cubicBezTo>
                    <a:pt x="8592" y="1"/>
                    <a:pt x="8271" y="46"/>
                    <a:pt x="7913" y="152"/>
                  </a:cubicBezTo>
                  <a:cubicBezTo>
                    <a:pt x="5177" y="965"/>
                    <a:pt x="1" y="8396"/>
                    <a:pt x="1" y="8396"/>
                  </a:cubicBezTo>
                  <a:cubicBezTo>
                    <a:pt x="1" y="8396"/>
                    <a:pt x="1775" y="12463"/>
                    <a:pt x="2737" y="12463"/>
                  </a:cubicBezTo>
                  <a:cubicBezTo>
                    <a:pt x="3735" y="12463"/>
                    <a:pt x="7765" y="10836"/>
                    <a:pt x="9244" y="8248"/>
                  </a:cubicBezTo>
                  <a:cubicBezTo>
                    <a:pt x="10685" y="5660"/>
                    <a:pt x="11166" y="2074"/>
                    <a:pt x="11166" y="2074"/>
                  </a:cubicBezTo>
                  <a:cubicBezTo>
                    <a:pt x="11166" y="2074"/>
                    <a:pt x="10802" y="1"/>
                    <a:pt x="8878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2014600" y="2855650"/>
              <a:ext cx="294850" cy="327200"/>
            </a:xfrm>
            <a:custGeom>
              <a:avLst/>
              <a:gdLst/>
              <a:ahLst/>
              <a:cxnLst/>
              <a:rect l="l" t="t" r="r" b="b"/>
              <a:pathLst>
                <a:path w="11794" h="13088" extrusionOk="0">
                  <a:moveTo>
                    <a:pt x="9206" y="629"/>
                  </a:moveTo>
                  <a:cubicBezTo>
                    <a:pt x="9649" y="629"/>
                    <a:pt x="9945" y="739"/>
                    <a:pt x="10204" y="924"/>
                  </a:cubicBezTo>
                  <a:cubicBezTo>
                    <a:pt x="10611" y="1146"/>
                    <a:pt x="10869" y="1553"/>
                    <a:pt x="11017" y="1886"/>
                  </a:cubicBezTo>
                  <a:cubicBezTo>
                    <a:pt x="11091" y="2033"/>
                    <a:pt x="11128" y="2181"/>
                    <a:pt x="11165" y="2292"/>
                  </a:cubicBezTo>
                  <a:lnTo>
                    <a:pt x="11197" y="2418"/>
                  </a:lnTo>
                  <a:lnTo>
                    <a:pt x="11197" y="2418"/>
                  </a:lnTo>
                  <a:cubicBezTo>
                    <a:pt x="11192" y="2445"/>
                    <a:pt x="11183" y="2479"/>
                    <a:pt x="11165" y="2514"/>
                  </a:cubicBezTo>
                  <a:cubicBezTo>
                    <a:pt x="11054" y="3217"/>
                    <a:pt x="10537" y="6211"/>
                    <a:pt x="9280" y="8429"/>
                  </a:cubicBezTo>
                  <a:cubicBezTo>
                    <a:pt x="8614" y="9649"/>
                    <a:pt x="7283" y="10685"/>
                    <a:pt x="5989" y="11387"/>
                  </a:cubicBezTo>
                  <a:cubicBezTo>
                    <a:pt x="5361" y="11757"/>
                    <a:pt x="4695" y="12016"/>
                    <a:pt x="4178" y="12200"/>
                  </a:cubicBezTo>
                  <a:cubicBezTo>
                    <a:pt x="3660" y="12385"/>
                    <a:pt x="3254" y="12496"/>
                    <a:pt x="3069" y="12496"/>
                  </a:cubicBezTo>
                  <a:cubicBezTo>
                    <a:pt x="3069" y="12496"/>
                    <a:pt x="2995" y="12459"/>
                    <a:pt x="2884" y="12385"/>
                  </a:cubicBezTo>
                  <a:cubicBezTo>
                    <a:pt x="2662" y="12200"/>
                    <a:pt x="2403" y="11905"/>
                    <a:pt x="2144" y="11498"/>
                  </a:cubicBezTo>
                  <a:cubicBezTo>
                    <a:pt x="1775" y="10943"/>
                    <a:pt x="1368" y="10204"/>
                    <a:pt x="1072" y="9612"/>
                  </a:cubicBezTo>
                  <a:cubicBezTo>
                    <a:pt x="924" y="9317"/>
                    <a:pt x="813" y="9095"/>
                    <a:pt x="740" y="8910"/>
                  </a:cubicBezTo>
                  <a:cubicBezTo>
                    <a:pt x="719" y="8860"/>
                    <a:pt x="699" y="8815"/>
                    <a:pt x="681" y="8776"/>
                  </a:cubicBezTo>
                  <a:lnTo>
                    <a:pt x="681" y="8776"/>
                  </a:lnTo>
                  <a:cubicBezTo>
                    <a:pt x="715" y="8725"/>
                    <a:pt x="759" y="8659"/>
                    <a:pt x="813" y="8577"/>
                  </a:cubicBezTo>
                  <a:cubicBezTo>
                    <a:pt x="1294" y="7875"/>
                    <a:pt x="2625" y="6063"/>
                    <a:pt x="4104" y="4363"/>
                  </a:cubicBezTo>
                  <a:cubicBezTo>
                    <a:pt x="4880" y="3512"/>
                    <a:pt x="5657" y="2699"/>
                    <a:pt x="6396" y="2033"/>
                  </a:cubicBezTo>
                  <a:cubicBezTo>
                    <a:pt x="7135" y="1405"/>
                    <a:pt x="7838" y="924"/>
                    <a:pt x="8355" y="776"/>
                  </a:cubicBezTo>
                  <a:cubicBezTo>
                    <a:pt x="8688" y="666"/>
                    <a:pt x="8947" y="629"/>
                    <a:pt x="9206" y="629"/>
                  </a:cubicBezTo>
                  <a:close/>
                  <a:moveTo>
                    <a:pt x="9206" y="0"/>
                  </a:moveTo>
                  <a:cubicBezTo>
                    <a:pt x="8910" y="0"/>
                    <a:pt x="8540" y="74"/>
                    <a:pt x="8171" y="185"/>
                  </a:cubicBezTo>
                  <a:cubicBezTo>
                    <a:pt x="7394" y="407"/>
                    <a:pt x="6544" y="1072"/>
                    <a:pt x="5657" y="1886"/>
                  </a:cubicBezTo>
                  <a:cubicBezTo>
                    <a:pt x="2995" y="4363"/>
                    <a:pt x="74" y="8540"/>
                    <a:pt x="74" y="8577"/>
                  </a:cubicBezTo>
                  <a:cubicBezTo>
                    <a:pt x="0" y="8651"/>
                    <a:pt x="0" y="8762"/>
                    <a:pt x="37" y="8873"/>
                  </a:cubicBezTo>
                  <a:cubicBezTo>
                    <a:pt x="37" y="8873"/>
                    <a:pt x="481" y="9871"/>
                    <a:pt x="1072" y="10906"/>
                  </a:cubicBezTo>
                  <a:cubicBezTo>
                    <a:pt x="1368" y="11424"/>
                    <a:pt x="1664" y="11942"/>
                    <a:pt x="1997" y="12348"/>
                  </a:cubicBezTo>
                  <a:cubicBezTo>
                    <a:pt x="2144" y="12533"/>
                    <a:pt x="2329" y="12718"/>
                    <a:pt x="2477" y="12866"/>
                  </a:cubicBezTo>
                  <a:cubicBezTo>
                    <a:pt x="2662" y="12977"/>
                    <a:pt x="2847" y="13088"/>
                    <a:pt x="3069" y="13088"/>
                  </a:cubicBezTo>
                  <a:cubicBezTo>
                    <a:pt x="3401" y="13088"/>
                    <a:pt x="3845" y="12977"/>
                    <a:pt x="4400" y="12792"/>
                  </a:cubicBezTo>
                  <a:cubicBezTo>
                    <a:pt x="5250" y="12496"/>
                    <a:pt x="6285" y="11979"/>
                    <a:pt x="7283" y="11313"/>
                  </a:cubicBezTo>
                  <a:cubicBezTo>
                    <a:pt x="8282" y="10611"/>
                    <a:pt x="9243" y="9760"/>
                    <a:pt x="9834" y="8725"/>
                  </a:cubicBezTo>
                  <a:cubicBezTo>
                    <a:pt x="11313" y="6063"/>
                    <a:pt x="11794" y="2477"/>
                    <a:pt x="11794" y="2440"/>
                  </a:cubicBezTo>
                  <a:lnTo>
                    <a:pt x="11794" y="2366"/>
                  </a:lnTo>
                  <a:cubicBezTo>
                    <a:pt x="11794" y="2329"/>
                    <a:pt x="11720" y="1775"/>
                    <a:pt x="11350" y="1220"/>
                  </a:cubicBezTo>
                  <a:cubicBezTo>
                    <a:pt x="11165" y="924"/>
                    <a:pt x="10906" y="629"/>
                    <a:pt x="10537" y="407"/>
                  </a:cubicBezTo>
                  <a:cubicBezTo>
                    <a:pt x="10204" y="148"/>
                    <a:pt x="9760" y="0"/>
                    <a:pt x="9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1440650" y="2636575"/>
              <a:ext cx="1007450" cy="899975"/>
            </a:xfrm>
            <a:custGeom>
              <a:avLst/>
              <a:gdLst/>
              <a:ahLst/>
              <a:cxnLst/>
              <a:rect l="l" t="t" r="r" b="b"/>
              <a:pathLst>
                <a:path w="40298" h="35999" extrusionOk="0">
                  <a:moveTo>
                    <a:pt x="25818" y="0"/>
                  </a:moveTo>
                  <a:cubicBezTo>
                    <a:pt x="24898" y="0"/>
                    <a:pt x="23943" y="132"/>
                    <a:pt x="22958" y="482"/>
                  </a:cubicBezTo>
                  <a:cubicBezTo>
                    <a:pt x="18891" y="1960"/>
                    <a:pt x="18891" y="6471"/>
                    <a:pt x="18743" y="9392"/>
                  </a:cubicBezTo>
                  <a:cubicBezTo>
                    <a:pt x="18596" y="12312"/>
                    <a:pt x="18411" y="13126"/>
                    <a:pt x="12089" y="15381"/>
                  </a:cubicBezTo>
                  <a:cubicBezTo>
                    <a:pt x="5767" y="17673"/>
                    <a:pt x="2070" y="21703"/>
                    <a:pt x="924" y="27544"/>
                  </a:cubicBezTo>
                  <a:cubicBezTo>
                    <a:pt x="0" y="32252"/>
                    <a:pt x="3927" y="35999"/>
                    <a:pt x="8040" y="35999"/>
                  </a:cubicBezTo>
                  <a:cubicBezTo>
                    <a:pt x="9031" y="35999"/>
                    <a:pt x="10033" y="35782"/>
                    <a:pt x="10980" y="35308"/>
                  </a:cubicBezTo>
                  <a:cubicBezTo>
                    <a:pt x="15823" y="32905"/>
                    <a:pt x="15823" y="21703"/>
                    <a:pt x="19409" y="20409"/>
                  </a:cubicBezTo>
                  <a:cubicBezTo>
                    <a:pt x="22958" y="19115"/>
                    <a:pt x="27653" y="18967"/>
                    <a:pt x="29428" y="14087"/>
                  </a:cubicBezTo>
                  <a:cubicBezTo>
                    <a:pt x="29428" y="14087"/>
                    <a:pt x="29280" y="12978"/>
                    <a:pt x="33014" y="12978"/>
                  </a:cubicBezTo>
                  <a:cubicBezTo>
                    <a:pt x="36711" y="12978"/>
                    <a:pt x="39632" y="9392"/>
                    <a:pt x="39965" y="5510"/>
                  </a:cubicBezTo>
                  <a:cubicBezTo>
                    <a:pt x="40297" y="1628"/>
                    <a:pt x="36083" y="1295"/>
                    <a:pt x="33310" y="1295"/>
                  </a:cubicBezTo>
                  <a:cubicBezTo>
                    <a:pt x="31237" y="1295"/>
                    <a:pt x="28697" y="0"/>
                    <a:pt x="25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1452650" y="2629200"/>
              <a:ext cx="995450" cy="915050"/>
            </a:xfrm>
            <a:custGeom>
              <a:avLst/>
              <a:gdLst/>
              <a:ahLst/>
              <a:cxnLst/>
              <a:rect l="l" t="t" r="r" b="b"/>
              <a:pathLst>
                <a:path w="39818" h="36602" extrusionOk="0">
                  <a:moveTo>
                    <a:pt x="25325" y="592"/>
                  </a:moveTo>
                  <a:cubicBezTo>
                    <a:pt x="26730" y="592"/>
                    <a:pt x="28061" y="925"/>
                    <a:pt x="29318" y="1257"/>
                  </a:cubicBezTo>
                  <a:cubicBezTo>
                    <a:pt x="30575" y="1553"/>
                    <a:pt x="31758" y="1886"/>
                    <a:pt x="32830" y="1886"/>
                  </a:cubicBezTo>
                  <a:cubicBezTo>
                    <a:pt x="34161" y="1886"/>
                    <a:pt x="35788" y="1960"/>
                    <a:pt x="37045" y="2477"/>
                  </a:cubicBezTo>
                  <a:cubicBezTo>
                    <a:pt x="37710" y="2699"/>
                    <a:pt x="38228" y="3032"/>
                    <a:pt x="38597" y="3512"/>
                  </a:cubicBezTo>
                  <a:cubicBezTo>
                    <a:pt x="38967" y="3993"/>
                    <a:pt x="39189" y="4585"/>
                    <a:pt x="39189" y="5398"/>
                  </a:cubicBezTo>
                  <a:cubicBezTo>
                    <a:pt x="39189" y="5509"/>
                    <a:pt x="39189" y="5657"/>
                    <a:pt x="39189" y="5768"/>
                  </a:cubicBezTo>
                  <a:cubicBezTo>
                    <a:pt x="39041" y="7653"/>
                    <a:pt x="38228" y="9465"/>
                    <a:pt x="37045" y="10796"/>
                  </a:cubicBezTo>
                  <a:cubicBezTo>
                    <a:pt x="35861" y="12090"/>
                    <a:pt x="34272" y="12940"/>
                    <a:pt x="32534" y="12940"/>
                  </a:cubicBezTo>
                  <a:cubicBezTo>
                    <a:pt x="30797" y="12940"/>
                    <a:pt x="29835" y="13199"/>
                    <a:pt x="29318" y="13495"/>
                  </a:cubicBezTo>
                  <a:cubicBezTo>
                    <a:pt x="29022" y="13642"/>
                    <a:pt x="28874" y="13827"/>
                    <a:pt x="28763" y="13975"/>
                  </a:cubicBezTo>
                  <a:cubicBezTo>
                    <a:pt x="28686" y="14078"/>
                    <a:pt x="28662" y="14181"/>
                    <a:pt x="28655" y="14272"/>
                  </a:cubicBezTo>
                  <a:lnTo>
                    <a:pt x="28652" y="14271"/>
                  </a:lnTo>
                  <a:cubicBezTo>
                    <a:pt x="27802" y="16637"/>
                    <a:pt x="26286" y="17820"/>
                    <a:pt x="24475" y="18597"/>
                  </a:cubicBezTo>
                  <a:cubicBezTo>
                    <a:pt x="22700" y="19410"/>
                    <a:pt x="20630" y="19743"/>
                    <a:pt x="18818" y="20408"/>
                  </a:cubicBezTo>
                  <a:cubicBezTo>
                    <a:pt x="18300" y="20593"/>
                    <a:pt x="17857" y="20963"/>
                    <a:pt x="17487" y="21443"/>
                  </a:cubicBezTo>
                  <a:cubicBezTo>
                    <a:pt x="16822" y="22257"/>
                    <a:pt x="16341" y="23403"/>
                    <a:pt x="15860" y="24697"/>
                  </a:cubicBezTo>
                  <a:cubicBezTo>
                    <a:pt x="15158" y="26656"/>
                    <a:pt x="14566" y="28948"/>
                    <a:pt x="13716" y="30945"/>
                  </a:cubicBezTo>
                  <a:cubicBezTo>
                    <a:pt x="12866" y="32941"/>
                    <a:pt x="11831" y="34605"/>
                    <a:pt x="10352" y="35344"/>
                  </a:cubicBezTo>
                  <a:cubicBezTo>
                    <a:pt x="9464" y="35788"/>
                    <a:pt x="8503" y="36010"/>
                    <a:pt x="7579" y="36010"/>
                  </a:cubicBezTo>
                  <a:cubicBezTo>
                    <a:pt x="5804" y="36010"/>
                    <a:pt x="4067" y="35270"/>
                    <a:pt x="2773" y="34050"/>
                  </a:cubicBezTo>
                  <a:cubicBezTo>
                    <a:pt x="1479" y="32830"/>
                    <a:pt x="629" y="31130"/>
                    <a:pt x="629" y="29207"/>
                  </a:cubicBezTo>
                  <a:cubicBezTo>
                    <a:pt x="629" y="28800"/>
                    <a:pt x="665" y="28357"/>
                    <a:pt x="739" y="27913"/>
                  </a:cubicBezTo>
                  <a:cubicBezTo>
                    <a:pt x="1294" y="25029"/>
                    <a:pt x="2477" y="22626"/>
                    <a:pt x="4326" y="20630"/>
                  </a:cubicBezTo>
                  <a:cubicBezTo>
                    <a:pt x="6137" y="18670"/>
                    <a:pt x="8614" y="17081"/>
                    <a:pt x="11720" y="15972"/>
                  </a:cubicBezTo>
                  <a:cubicBezTo>
                    <a:pt x="14899" y="14825"/>
                    <a:pt x="16526" y="14086"/>
                    <a:pt x="17487" y="13162"/>
                  </a:cubicBezTo>
                  <a:cubicBezTo>
                    <a:pt x="17931" y="12681"/>
                    <a:pt x="18190" y="12164"/>
                    <a:pt x="18337" y="11609"/>
                  </a:cubicBezTo>
                  <a:cubicBezTo>
                    <a:pt x="18485" y="11054"/>
                    <a:pt x="18522" y="10426"/>
                    <a:pt x="18559" y="9724"/>
                  </a:cubicBezTo>
                  <a:cubicBezTo>
                    <a:pt x="18633" y="8245"/>
                    <a:pt x="18707" y="6396"/>
                    <a:pt x="19188" y="4769"/>
                  </a:cubicBezTo>
                  <a:cubicBezTo>
                    <a:pt x="19705" y="3143"/>
                    <a:pt x="20667" y="1775"/>
                    <a:pt x="22589" y="1072"/>
                  </a:cubicBezTo>
                  <a:cubicBezTo>
                    <a:pt x="23513" y="740"/>
                    <a:pt x="24438" y="592"/>
                    <a:pt x="25325" y="592"/>
                  </a:cubicBezTo>
                  <a:close/>
                  <a:moveTo>
                    <a:pt x="25325" y="0"/>
                  </a:moveTo>
                  <a:cubicBezTo>
                    <a:pt x="24401" y="0"/>
                    <a:pt x="23402" y="111"/>
                    <a:pt x="22367" y="481"/>
                  </a:cubicBezTo>
                  <a:cubicBezTo>
                    <a:pt x="20260" y="1257"/>
                    <a:pt x="19151" y="2847"/>
                    <a:pt x="18633" y="4585"/>
                  </a:cubicBezTo>
                  <a:cubicBezTo>
                    <a:pt x="18079" y="6322"/>
                    <a:pt x="18042" y="8208"/>
                    <a:pt x="17968" y="9687"/>
                  </a:cubicBezTo>
                  <a:cubicBezTo>
                    <a:pt x="17931" y="10389"/>
                    <a:pt x="17857" y="10981"/>
                    <a:pt x="17746" y="11461"/>
                  </a:cubicBezTo>
                  <a:cubicBezTo>
                    <a:pt x="17561" y="12164"/>
                    <a:pt x="17191" y="12681"/>
                    <a:pt x="16304" y="13310"/>
                  </a:cubicBezTo>
                  <a:cubicBezTo>
                    <a:pt x="15380" y="13901"/>
                    <a:pt x="13864" y="14567"/>
                    <a:pt x="11535" y="15380"/>
                  </a:cubicBezTo>
                  <a:cubicBezTo>
                    <a:pt x="8318" y="16526"/>
                    <a:pt x="5767" y="18153"/>
                    <a:pt x="3845" y="20223"/>
                  </a:cubicBezTo>
                  <a:cubicBezTo>
                    <a:pt x="1959" y="22294"/>
                    <a:pt x="702" y="24808"/>
                    <a:pt x="148" y="27765"/>
                  </a:cubicBezTo>
                  <a:cubicBezTo>
                    <a:pt x="37" y="28283"/>
                    <a:pt x="0" y="28726"/>
                    <a:pt x="0" y="29207"/>
                  </a:cubicBezTo>
                  <a:cubicBezTo>
                    <a:pt x="0" y="31314"/>
                    <a:pt x="924" y="33163"/>
                    <a:pt x="2329" y="34494"/>
                  </a:cubicBezTo>
                  <a:cubicBezTo>
                    <a:pt x="3734" y="35825"/>
                    <a:pt x="5620" y="36601"/>
                    <a:pt x="7579" y="36601"/>
                  </a:cubicBezTo>
                  <a:cubicBezTo>
                    <a:pt x="8614" y="36601"/>
                    <a:pt x="9649" y="36379"/>
                    <a:pt x="10611" y="35899"/>
                  </a:cubicBezTo>
                  <a:cubicBezTo>
                    <a:pt x="11942" y="35233"/>
                    <a:pt x="12866" y="34013"/>
                    <a:pt x="13642" y="32571"/>
                  </a:cubicBezTo>
                  <a:cubicBezTo>
                    <a:pt x="14751" y="30427"/>
                    <a:pt x="15491" y="27728"/>
                    <a:pt x="16267" y="25436"/>
                  </a:cubicBezTo>
                  <a:cubicBezTo>
                    <a:pt x="16637" y="24327"/>
                    <a:pt x="17043" y="23292"/>
                    <a:pt x="17487" y="22515"/>
                  </a:cubicBezTo>
                  <a:cubicBezTo>
                    <a:pt x="17931" y="21739"/>
                    <a:pt x="18448" y="21184"/>
                    <a:pt x="19003" y="21000"/>
                  </a:cubicBezTo>
                  <a:cubicBezTo>
                    <a:pt x="20777" y="20371"/>
                    <a:pt x="22848" y="20001"/>
                    <a:pt x="24733" y="19151"/>
                  </a:cubicBezTo>
                  <a:cubicBezTo>
                    <a:pt x="26619" y="18338"/>
                    <a:pt x="28319" y="17007"/>
                    <a:pt x="29244" y="14493"/>
                  </a:cubicBezTo>
                  <a:cubicBezTo>
                    <a:pt x="29271" y="14466"/>
                    <a:pt x="29278" y="14419"/>
                    <a:pt x="29266" y="14382"/>
                  </a:cubicBezTo>
                  <a:lnTo>
                    <a:pt x="29281" y="14382"/>
                  </a:lnTo>
                  <a:lnTo>
                    <a:pt x="29281" y="14345"/>
                  </a:lnTo>
                  <a:cubicBezTo>
                    <a:pt x="29281" y="14308"/>
                    <a:pt x="29318" y="14123"/>
                    <a:pt x="29761" y="13938"/>
                  </a:cubicBezTo>
                  <a:cubicBezTo>
                    <a:pt x="30205" y="13753"/>
                    <a:pt x="31055" y="13568"/>
                    <a:pt x="32534" y="13568"/>
                  </a:cubicBezTo>
                  <a:cubicBezTo>
                    <a:pt x="34494" y="13568"/>
                    <a:pt x="36231" y="12607"/>
                    <a:pt x="37525" y="11202"/>
                  </a:cubicBezTo>
                  <a:cubicBezTo>
                    <a:pt x="38782" y="9761"/>
                    <a:pt x="39632" y="7838"/>
                    <a:pt x="39780" y="5842"/>
                  </a:cubicBezTo>
                  <a:cubicBezTo>
                    <a:pt x="39817" y="5694"/>
                    <a:pt x="39817" y="5546"/>
                    <a:pt x="39817" y="5398"/>
                  </a:cubicBezTo>
                  <a:cubicBezTo>
                    <a:pt x="39817" y="4474"/>
                    <a:pt x="39559" y="3697"/>
                    <a:pt x="39078" y="3143"/>
                  </a:cubicBezTo>
                  <a:cubicBezTo>
                    <a:pt x="38375" y="2255"/>
                    <a:pt x="37303" y="1812"/>
                    <a:pt x="36194" y="1553"/>
                  </a:cubicBezTo>
                  <a:cubicBezTo>
                    <a:pt x="35048" y="1331"/>
                    <a:pt x="33865" y="1294"/>
                    <a:pt x="32830" y="1294"/>
                  </a:cubicBezTo>
                  <a:cubicBezTo>
                    <a:pt x="31869" y="1294"/>
                    <a:pt x="30723" y="961"/>
                    <a:pt x="29466" y="629"/>
                  </a:cubicBezTo>
                  <a:cubicBezTo>
                    <a:pt x="28209" y="333"/>
                    <a:pt x="26841" y="0"/>
                    <a:pt x="25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1917550" y="3189350"/>
              <a:ext cx="738725" cy="637725"/>
            </a:xfrm>
            <a:custGeom>
              <a:avLst/>
              <a:gdLst/>
              <a:ahLst/>
              <a:cxnLst/>
              <a:rect l="l" t="t" r="r" b="b"/>
              <a:pathLst>
                <a:path w="29549" h="25509" extrusionOk="0">
                  <a:moveTo>
                    <a:pt x="3335" y="0"/>
                  </a:moveTo>
                  <a:cubicBezTo>
                    <a:pt x="3240" y="0"/>
                    <a:pt x="3151" y="24"/>
                    <a:pt x="3069" y="72"/>
                  </a:cubicBezTo>
                  <a:lnTo>
                    <a:pt x="0" y="7873"/>
                  </a:lnTo>
                  <a:cubicBezTo>
                    <a:pt x="0" y="7873"/>
                    <a:pt x="8245" y="25508"/>
                    <a:pt x="9391" y="25508"/>
                  </a:cubicBezTo>
                  <a:cubicBezTo>
                    <a:pt x="10537" y="25508"/>
                    <a:pt x="23477" y="16783"/>
                    <a:pt x="23477" y="16783"/>
                  </a:cubicBezTo>
                  <a:cubicBezTo>
                    <a:pt x="23477" y="16783"/>
                    <a:pt x="23986" y="16931"/>
                    <a:pt x="24512" y="16931"/>
                  </a:cubicBezTo>
                  <a:cubicBezTo>
                    <a:pt x="24775" y="16931"/>
                    <a:pt x="25042" y="16894"/>
                    <a:pt x="25251" y="16783"/>
                  </a:cubicBezTo>
                  <a:cubicBezTo>
                    <a:pt x="25917" y="16450"/>
                    <a:pt x="27211" y="14824"/>
                    <a:pt x="27211" y="14824"/>
                  </a:cubicBezTo>
                  <a:cubicBezTo>
                    <a:pt x="27211" y="14824"/>
                    <a:pt x="28673" y="15931"/>
                    <a:pt x="29258" y="15931"/>
                  </a:cubicBezTo>
                  <a:cubicBezTo>
                    <a:pt x="29451" y="15931"/>
                    <a:pt x="29548" y="15810"/>
                    <a:pt x="29466" y="15489"/>
                  </a:cubicBezTo>
                  <a:cubicBezTo>
                    <a:pt x="29170" y="14195"/>
                    <a:pt x="27543" y="12901"/>
                    <a:pt x="26064" y="12901"/>
                  </a:cubicBezTo>
                  <a:cubicBezTo>
                    <a:pt x="24623" y="12901"/>
                    <a:pt x="22515" y="16303"/>
                    <a:pt x="22515" y="16303"/>
                  </a:cubicBezTo>
                  <a:lnTo>
                    <a:pt x="11165" y="20332"/>
                  </a:lnTo>
                  <a:cubicBezTo>
                    <a:pt x="11165" y="20332"/>
                    <a:pt x="8245" y="7688"/>
                    <a:pt x="6803" y="4620"/>
                  </a:cubicBezTo>
                  <a:cubicBezTo>
                    <a:pt x="5474" y="1862"/>
                    <a:pt x="4175" y="0"/>
                    <a:pt x="3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1908300" y="3181900"/>
              <a:ext cx="755150" cy="653500"/>
            </a:xfrm>
            <a:custGeom>
              <a:avLst/>
              <a:gdLst/>
              <a:ahLst/>
              <a:cxnLst/>
              <a:rect l="l" t="t" r="r" b="b"/>
              <a:pathLst>
                <a:path w="30206" h="26140" extrusionOk="0">
                  <a:moveTo>
                    <a:pt x="3698" y="1"/>
                  </a:moveTo>
                  <a:cubicBezTo>
                    <a:pt x="3550" y="1"/>
                    <a:pt x="3402" y="38"/>
                    <a:pt x="3291" y="112"/>
                  </a:cubicBezTo>
                  <a:cubicBezTo>
                    <a:pt x="3143" y="223"/>
                    <a:pt x="3106" y="407"/>
                    <a:pt x="3180" y="555"/>
                  </a:cubicBezTo>
                  <a:cubicBezTo>
                    <a:pt x="3225" y="645"/>
                    <a:pt x="3310" y="694"/>
                    <a:pt x="3403" y="694"/>
                  </a:cubicBezTo>
                  <a:cubicBezTo>
                    <a:pt x="3464" y="694"/>
                    <a:pt x="3528" y="673"/>
                    <a:pt x="3587" y="629"/>
                  </a:cubicBezTo>
                  <a:lnTo>
                    <a:pt x="3698" y="629"/>
                  </a:lnTo>
                  <a:cubicBezTo>
                    <a:pt x="3808" y="629"/>
                    <a:pt x="3993" y="666"/>
                    <a:pt x="4215" y="888"/>
                  </a:cubicBezTo>
                  <a:cubicBezTo>
                    <a:pt x="4585" y="1184"/>
                    <a:pt x="4992" y="1701"/>
                    <a:pt x="5472" y="2404"/>
                  </a:cubicBezTo>
                  <a:cubicBezTo>
                    <a:pt x="5916" y="3143"/>
                    <a:pt x="6396" y="4031"/>
                    <a:pt x="6877" y="5066"/>
                  </a:cubicBezTo>
                  <a:cubicBezTo>
                    <a:pt x="7247" y="5805"/>
                    <a:pt x="7690" y="7136"/>
                    <a:pt x="8171" y="8763"/>
                  </a:cubicBezTo>
                  <a:cubicBezTo>
                    <a:pt x="8873" y="11166"/>
                    <a:pt x="9650" y="14161"/>
                    <a:pt x="10241" y="16564"/>
                  </a:cubicBezTo>
                  <a:cubicBezTo>
                    <a:pt x="10537" y="17747"/>
                    <a:pt x="10796" y="18782"/>
                    <a:pt x="10981" y="19521"/>
                  </a:cubicBezTo>
                  <a:cubicBezTo>
                    <a:pt x="11129" y="20261"/>
                    <a:pt x="11240" y="20704"/>
                    <a:pt x="11240" y="20704"/>
                  </a:cubicBezTo>
                  <a:cubicBezTo>
                    <a:pt x="11277" y="20778"/>
                    <a:pt x="11314" y="20852"/>
                    <a:pt x="11387" y="20889"/>
                  </a:cubicBezTo>
                  <a:cubicBezTo>
                    <a:pt x="11431" y="20932"/>
                    <a:pt x="11487" y="20950"/>
                    <a:pt x="11541" y="20950"/>
                  </a:cubicBezTo>
                  <a:cubicBezTo>
                    <a:pt x="11579" y="20950"/>
                    <a:pt x="11616" y="20941"/>
                    <a:pt x="11646" y="20926"/>
                  </a:cubicBezTo>
                  <a:lnTo>
                    <a:pt x="22996" y="16859"/>
                  </a:lnTo>
                  <a:cubicBezTo>
                    <a:pt x="23070" y="16859"/>
                    <a:pt x="23107" y="16822"/>
                    <a:pt x="23144" y="16748"/>
                  </a:cubicBezTo>
                  <a:cubicBezTo>
                    <a:pt x="23144" y="16748"/>
                    <a:pt x="23181" y="16711"/>
                    <a:pt x="23218" y="16601"/>
                  </a:cubicBezTo>
                  <a:cubicBezTo>
                    <a:pt x="23440" y="16305"/>
                    <a:pt x="23994" y="15491"/>
                    <a:pt x="24623" y="14789"/>
                  </a:cubicBezTo>
                  <a:cubicBezTo>
                    <a:pt x="24956" y="14419"/>
                    <a:pt x="25288" y="14087"/>
                    <a:pt x="25621" y="13865"/>
                  </a:cubicBezTo>
                  <a:cubicBezTo>
                    <a:pt x="25917" y="13606"/>
                    <a:pt x="26250" y="13495"/>
                    <a:pt x="26434" y="13495"/>
                  </a:cubicBezTo>
                  <a:cubicBezTo>
                    <a:pt x="27100" y="13495"/>
                    <a:pt x="27802" y="13791"/>
                    <a:pt x="28394" y="14234"/>
                  </a:cubicBezTo>
                  <a:cubicBezTo>
                    <a:pt x="28985" y="14678"/>
                    <a:pt x="29429" y="15307"/>
                    <a:pt x="29540" y="15861"/>
                  </a:cubicBezTo>
                  <a:cubicBezTo>
                    <a:pt x="29556" y="15877"/>
                    <a:pt x="29565" y="15892"/>
                    <a:pt x="29570" y="15908"/>
                  </a:cubicBezTo>
                  <a:lnTo>
                    <a:pt x="29570" y="15908"/>
                  </a:lnTo>
                  <a:cubicBezTo>
                    <a:pt x="29496" y="15903"/>
                    <a:pt x="29352" y="15845"/>
                    <a:pt x="29207" y="15787"/>
                  </a:cubicBezTo>
                  <a:cubicBezTo>
                    <a:pt x="28875" y="15639"/>
                    <a:pt x="28542" y="15418"/>
                    <a:pt x="28246" y="15233"/>
                  </a:cubicBezTo>
                  <a:cubicBezTo>
                    <a:pt x="28098" y="15122"/>
                    <a:pt x="27987" y="15048"/>
                    <a:pt x="27913" y="14974"/>
                  </a:cubicBezTo>
                  <a:cubicBezTo>
                    <a:pt x="27802" y="14900"/>
                    <a:pt x="27765" y="14900"/>
                    <a:pt x="27765" y="14900"/>
                  </a:cubicBezTo>
                  <a:cubicBezTo>
                    <a:pt x="27697" y="14848"/>
                    <a:pt x="27620" y="14821"/>
                    <a:pt x="27550" y="14821"/>
                  </a:cubicBezTo>
                  <a:cubicBezTo>
                    <a:pt x="27470" y="14821"/>
                    <a:pt x="27398" y="14858"/>
                    <a:pt x="27359" y="14937"/>
                  </a:cubicBezTo>
                  <a:cubicBezTo>
                    <a:pt x="27359" y="14937"/>
                    <a:pt x="27248" y="15048"/>
                    <a:pt x="27137" y="15196"/>
                  </a:cubicBezTo>
                  <a:cubicBezTo>
                    <a:pt x="26952" y="15418"/>
                    <a:pt x="26619" y="15787"/>
                    <a:pt x="26324" y="16083"/>
                  </a:cubicBezTo>
                  <a:cubicBezTo>
                    <a:pt x="25991" y="16416"/>
                    <a:pt x="25658" y="16711"/>
                    <a:pt x="25510" y="16785"/>
                  </a:cubicBezTo>
                  <a:cubicBezTo>
                    <a:pt x="25362" y="16859"/>
                    <a:pt x="25141" y="16896"/>
                    <a:pt x="24882" y="16896"/>
                  </a:cubicBezTo>
                  <a:cubicBezTo>
                    <a:pt x="24660" y="16896"/>
                    <a:pt x="24401" y="16859"/>
                    <a:pt x="24216" y="16859"/>
                  </a:cubicBezTo>
                  <a:cubicBezTo>
                    <a:pt x="24142" y="16822"/>
                    <a:pt x="24068" y="16822"/>
                    <a:pt x="24031" y="16785"/>
                  </a:cubicBezTo>
                  <a:lnTo>
                    <a:pt x="23957" y="16785"/>
                  </a:lnTo>
                  <a:cubicBezTo>
                    <a:pt x="23912" y="16770"/>
                    <a:pt x="23872" y="16761"/>
                    <a:pt x="23836" y="16761"/>
                  </a:cubicBezTo>
                  <a:cubicBezTo>
                    <a:pt x="23785" y="16761"/>
                    <a:pt x="23742" y="16779"/>
                    <a:pt x="23699" y="16822"/>
                  </a:cubicBezTo>
                  <a:cubicBezTo>
                    <a:pt x="23699" y="16822"/>
                    <a:pt x="23477" y="16970"/>
                    <a:pt x="23107" y="17192"/>
                  </a:cubicBezTo>
                  <a:cubicBezTo>
                    <a:pt x="21887" y="18042"/>
                    <a:pt x="18745" y="20113"/>
                    <a:pt x="15787" y="21998"/>
                  </a:cubicBezTo>
                  <a:cubicBezTo>
                    <a:pt x="14308" y="22960"/>
                    <a:pt x="12903" y="23847"/>
                    <a:pt x="11794" y="24475"/>
                  </a:cubicBezTo>
                  <a:cubicBezTo>
                    <a:pt x="11240" y="24808"/>
                    <a:pt x="10759" y="25067"/>
                    <a:pt x="10389" y="25252"/>
                  </a:cubicBezTo>
                  <a:cubicBezTo>
                    <a:pt x="10204" y="25363"/>
                    <a:pt x="10057" y="25400"/>
                    <a:pt x="9946" y="25474"/>
                  </a:cubicBezTo>
                  <a:cubicBezTo>
                    <a:pt x="9885" y="25474"/>
                    <a:pt x="9849" y="25498"/>
                    <a:pt x="9818" y="25507"/>
                  </a:cubicBezTo>
                  <a:lnTo>
                    <a:pt x="9818" y="25507"/>
                  </a:lnTo>
                  <a:cubicBezTo>
                    <a:pt x="9771" y="25492"/>
                    <a:pt x="9673" y="25419"/>
                    <a:pt x="9576" y="25289"/>
                  </a:cubicBezTo>
                  <a:cubicBezTo>
                    <a:pt x="9095" y="24697"/>
                    <a:pt x="8282" y="23292"/>
                    <a:pt x="7321" y="21555"/>
                  </a:cubicBezTo>
                  <a:cubicBezTo>
                    <a:pt x="5953" y="18967"/>
                    <a:pt x="4252" y="15565"/>
                    <a:pt x="2921" y="12830"/>
                  </a:cubicBezTo>
                  <a:cubicBezTo>
                    <a:pt x="2293" y="11462"/>
                    <a:pt x="1701" y="10279"/>
                    <a:pt x="1294" y="9428"/>
                  </a:cubicBezTo>
                  <a:cubicBezTo>
                    <a:pt x="888" y="8541"/>
                    <a:pt x="629" y="8023"/>
                    <a:pt x="629" y="8023"/>
                  </a:cubicBezTo>
                  <a:cubicBezTo>
                    <a:pt x="575" y="7915"/>
                    <a:pt x="461" y="7846"/>
                    <a:pt x="346" y="7846"/>
                  </a:cubicBezTo>
                  <a:cubicBezTo>
                    <a:pt x="304" y="7846"/>
                    <a:pt x="262" y="7856"/>
                    <a:pt x="222" y="7875"/>
                  </a:cubicBezTo>
                  <a:cubicBezTo>
                    <a:pt x="74" y="7949"/>
                    <a:pt x="1" y="8134"/>
                    <a:pt x="74" y="8282"/>
                  </a:cubicBezTo>
                  <a:cubicBezTo>
                    <a:pt x="74" y="8282"/>
                    <a:pt x="2145" y="12719"/>
                    <a:pt x="4363" y="17118"/>
                  </a:cubicBezTo>
                  <a:cubicBezTo>
                    <a:pt x="5472" y="19336"/>
                    <a:pt x="6618" y="21555"/>
                    <a:pt x="7543" y="23218"/>
                  </a:cubicBezTo>
                  <a:cubicBezTo>
                    <a:pt x="8023" y="24032"/>
                    <a:pt x="8430" y="24734"/>
                    <a:pt x="8763" y="25252"/>
                  </a:cubicBezTo>
                  <a:cubicBezTo>
                    <a:pt x="8947" y="25474"/>
                    <a:pt x="9095" y="25695"/>
                    <a:pt x="9243" y="25843"/>
                  </a:cubicBezTo>
                  <a:cubicBezTo>
                    <a:pt x="9317" y="25917"/>
                    <a:pt x="9391" y="25991"/>
                    <a:pt x="9465" y="26028"/>
                  </a:cubicBezTo>
                  <a:cubicBezTo>
                    <a:pt x="9539" y="26065"/>
                    <a:pt x="9613" y="26139"/>
                    <a:pt x="9761" y="26139"/>
                  </a:cubicBezTo>
                  <a:cubicBezTo>
                    <a:pt x="9909" y="26139"/>
                    <a:pt x="10057" y="26065"/>
                    <a:pt x="10204" y="25991"/>
                  </a:cubicBezTo>
                  <a:cubicBezTo>
                    <a:pt x="10870" y="25732"/>
                    <a:pt x="12016" y="25104"/>
                    <a:pt x="13421" y="24217"/>
                  </a:cubicBezTo>
                  <a:cubicBezTo>
                    <a:pt x="17312" y="21862"/>
                    <a:pt x="23062" y="17994"/>
                    <a:pt x="23922" y="17414"/>
                  </a:cubicBezTo>
                  <a:lnTo>
                    <a:pt x="23922" y="17414"/>
                  </a:lnTo>
                  <a:cubicBezTo>
                    <a:pt x="24118" y="17458"/>
                    <a:pt x="24483" y="17525"/>
                    <a:pt x="24882" y="17525"/>
                  </a:cubicBezTo>
                  <a:cubicBezTo>
                    <a:pt x="25177" y="17525"/>
                    <a:pt x="25473" y="17488"/>
                    <a:pt x="25769" y="17340"/>
                  </a:cubicBezTo>
                  <a:cubicBezTo>
                    <a:pt x="25991" y="17229"/>
                    <a:pt x="26213" y="17081"/>
                    <a:pt x="26434" y="16859"/>
                  </a:cubicBezTo>
                  <a:cubicBezTo>
                    <a:pt x="26896" y="16424"/>
                    <a:pt x="27375" y="15863"/>
                    <a:pt x="27638" y="15548"/>
                  </a:cubicBezTo>
                  <a:lnTo>
                    <a:pt x="27638" y="15548"/>
                  </a:lnTo>
                  <a:cubicBezTo>
                    <a:pt x="27786" y="15650"/>
                    <a:pt x="27988" y="15788"/>
                    <a:pt x="28209" y="15935"/>
                  </a:cubicBezTo>
                  <a:cubicBezTo>
                    <a:pt x="28431" y="16083"/>
                    <a:pt x="28690" y="16231"/>
                    <a:pt x="28948" y="16342"/>
                  </a:cubicBezTo>
                  <a:cubicBezTo>
                    <a:pt x="29170" y="16453"/>
                    <a:pt x="29392" y="16527"/>
                    <a:pt x="29614" y="16527"/>
                  </a:cubicBezTo>
                  <a:cubicBezTo>
                    <a:pt x="29762" y="16527"/>
                    <a:pt x="29910" y="16490"/>
                    <a:pt x="30021" y="16379"/>
                  </a:cubicBezTo>
                  <a:cubicBezTo>
                    <a:pt x="30132" y="16268"/>
                    <a:pt x="30205" y="16120"/>
                    <a:pt x="30169" y="15972"/>
                  </a:cubicBezTo>
                  <a:cubicBezTo>
                    <a:pt x="30169" y="15898"/>
                    <a:pt x="30169" y="15787"/>
                    <a:pt x="30132" y="15713"/>
                  </a:cubicBezTo>
                  <a:cubicBezTo>
                    <a:pt x="29947" y="14974"/>
                    <a:pt x="29429" y="14271"/>
                    <a:pt x="28764" y="13754"/>
                  </a:cubicBezTo>
                  <a:cubicBezTo>
                    <a:pt x="28098" y="13236"/>
                    <a:pt x="27285" y="12867"/>
                    <a:pt x="26434" y="12867"/>
                  </a:cubicBezTo>
                  <a:cubicBezTo>
                    <a:pt x="25954" y="12867"/>
                    <a:pt x="25510" y="13125"/>
                    <a:pt x="25067" y="13458"/>
                  </a:cubicBezTo>
                  <a:cubicBezTo>
                    <a:pt x="24438" y="13976"/>
                    <a:pt x="23847" y="14715"/>
                    <a:pt x="23366" y="15344"/>
                  </a:cubicBezTo>
                  <a:cubicBezTo>
                    <a:pt x="23027" y="15796"/>
                    <a:pt x="22774" y="16183"/>
                    <a:pt x="22674" y="16341"/>
                  </a:cubicBezTo>
                  <a:lnTo>
                    <a:pt x="22674" y="16341"/>
                  </a:lnTo>
                  <a:lnTo>
                    <a:pt x="11754" y="20217"/>
                  </a:lnTo>
                  <a:lnTo>
                    <a:pt x="11754" y="20217"/>
                  </a:lnTo>
                  <a:cubicBezTo>
                    <a:pt x="11548" y="19314"/>
                    <a:pt x="10948" y="16721"/>
                    <a:pt x="10204" y="13865"/>
                  </a:cubicBezTo>
                  <a:cubicBezTo>
                    <a:pt x="9761" y="12090"/>
                    <a:pt x="9243" y="10205"/>
                    <a:pt x="8763" y="8578"/>
                  </a:cubicBezTo>
                  <a:cubicBezTo>
                    <a:pt x="8282" y="6951"/>
                    <a:pt x="7838" y="5583"/>
                    <a:pt x="7432" y="4807"/>
                  </a:cubicBezTo>
                  <a:cubicBezTo>
                    <a:pt x="6803" y="3402"/>
                    <a:pt x="6138" y="2219"/>
                    <a:pt x="5509" y="1406"/>
                  </a:cubicBezTo>
                  <a:cubicBezTo>
                    <a:pt x="5213" y="962"/>
                    <a:pt x="4918" y="629"/>
                    <a:pt x="4622" y="407"/>
                  </a:cubicBezTo>
                  <a:cubicBezTo>
                    <a:pt x="4326" y="149"/>
                    <a:pt x="4030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2058950" y="3511875"/>
              <a:ext cx="597325" cy="315200"/>
            </a:xfrm>
            <a:custGeom>
              <a:avLst/>
              <a:gdLst/>
              <a:ahLst/>
              <a:cxnLst/>
              <a:rect l="l" t="t" r="r" b="b"/>
              <a:pathLst>
                <a:path w="23893" h="12608" extrusionOk="0">
                  <a:moveTo>
                    <a:pt x="20408" y="0"/>
                  </a:moveTo>
                  <a:cubicBezTo>
                    <a:pt x="18967" y="0"/>
                    <a:pt x="16859" y="3402"/>
                    <a:pt x="16859" y="3402"/>
                  </a:cubicBezTo>
                  <a:lnTo>
                    <a:pt x="5509" y="7431"/>
                  </a:lnTo>
                  <a:cubicBezTo>
                    <a:pt x="5509" y="7431"/>
                    <a:pt x="5140" y="5842"/>
                    <a:pt x="4622" y="3623"/>
                  </a:cubicBezTo>
                  <a:lnTo>
                    <a:pt x="1" y="6544"/>
                  </a:lnTo>
                  <a:cubicBezTo>
                    <a:pt x="1738" y="9871"/>
                    <a:pt x="3291" y="12607"/>
                    <a:pt x="3735" y="12607"/>
                  </a:cubicBezTo>
                  <a:cubicBezTo>
                    <a:pt x="4881" y="12607"/>
                    <a:pt x="17821" y="3882"/>
                    <a:pt x="17821" y="3882"/>
                  </a:cubicBezTo>
                  <a:cubicBezTo>
                    <a:pt x="17821" y="3882"/>
                    <a:pt x="18330" y="4030"/>
                    <a:pt x="18856" y="4030"/>
                  </a:cubicBezTo>
                  <a:cubicBezTo>
                    <a:pt x="19119" y="4030"/>
                    <a:pt x="19386" y="3993"/>
                    <a:pt x="19595" y="3882"/>
                  </a:cubicBezTo>
                  <a:cubicBezTo>
                    <a:pt x="20261" y="3549"/>
                    <a:pt x="21555" y="1923"/>
                    <a:pt x="21555" y="1923"/>
                  </a:cubicBezTo>
                  <a:cubicBezTo>
                    <a:pt x="21555" y="1923"/>
                    <a:pt x="23017" y="3030"/>
                    <a:pt x="23602" y="3030"/>
                  </a:cubicBezTo>
                  <a:cubicBezTo>
                    <a:pt x="23795" y="3030"/>
                    <a:pt x="23892" y="2909"/>
                    <a:pt x="23810" y="2588"/>
                  </a:cubicBezTo>
                  <a:cubicBezTo>
                    <a:pt x="23514" y="1294"/>
                    <a:pt x="21887" y="0"/>
                    <a:pt x="20408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2050625" y="3503550"/>
              <a:ext cx="612825" cy="331850"/>
            </a:xfrm>
            <a:custGeom>
              <a:avLst/>
              <a:gdLst/>
              <a:ahLst/>
              <a:cxnLst/>
              <a:rect l="l" t="t" r="r" b="b"/>
              <a:pathLst>
                <a:path w="24513" h="13274" extrusionOk="0">
                  <a:moveTo>
                    <a:pt x="20741" y="629"/>
                  </a:moveTo>
                  <a:cubicBezTo>
                    <a:pt x="21407" y="629"/>
                    <a:pt x="22109" y="925"/>
                    <a:pt x="22701" y="1368"/>
                  </a:cubicBezTo>
                  <a:cubicBezTo>
                    <a:pt x="23292" y="1812"/>
                    <a:pt x="23736" y="2441"/>
                    <a:pt x="23847" y="2995"/>
                  </a:cubicBezTo>
                  <a:cubicBezTo>
                    <a:pt x="23863" y="3011"/>
                    <a:pt x="23872" y="3026"/>
                    <a:pt x="23877" y="3042"/>
                  </a:cubicBezTo>
                  <a:lnTo>
                    <a:pt x="23877" y="3042"/>
                  </a:lnTo>
                  <a:cubicBezTo>
                    <a:pt x="23803" y="3037"/>
                    <a:pt x="23659" y="2979"/>
                    <a:pt x="23514" y="2921"/>
                  </a:cubicBezTo>
                  <a:cubicBezTo>
                    <a:pt x="23182" y="2773"/>
                    <a:pt x="22849" y="2552"/>
                    <a:pt x="22553" y="2367"/>
                  </a:cubicBezTo>
                  <a:cubicBezTo>
                    <a:pt x="22405" y="2256"/>
                    <a:pt x="22294" y="2182"/>
                    <a:pt x="22220" y="2108"/>
                  </a:cubicBezTo>
                  <a:cubicBezTo>
                    <a:pt x="22109" y="2034"/>
                    <a:pt x="22072" y="2034"/>
                    <a:pt x="22072" y="2034"/>
                  </a:cubicBezTo>
                  <a:cubicBezTo>
                    <a:pt x="22004" y="1982"/>
                    <a:pt x="21927" y="1955"/>
                    <a:pt x="21857" y="1955"/>
                  </a:cubicBezTo>
                  <a:cubicBezTo>
                    <a:pt x="21777" y="1955"/>
                    <a:pt x="21705" y="1992"/>
                    <a:pt x="21666" y="2071"/>
                  </a:cubicBezTo>
                  <a:cubicBezTo>
                    <a:pt x="21666" y="2071"/>
                    <a:pt x="21555" y="2182"/>
                    <a:pt x="21444" y="2330"/>
                  </a:cubicBezTo>
                  <a:cubicBezTo>
                    <a:pt x="21259" y="2552"/>
                    <a:pt x="20926" y="2921"/>
                    <a:pt x="20631" y="3217"/>
                  </a:cubicBezTo>
                  <a:cubicBezTo>
                    <a:pt x="20298" y="3550"/>
                    <a:pt x="19965" y="3845"/>
                    <a:pt x="19817" y="3919"/>
                  </a:cubicBezTo>
                  <a:cubicBezTo>
                    <a:pt x="19669" y="3993"/>
                    <a:pt x="19448" y="4030"/>
                    <a:pt x="19189" y="4030"/>
                  </a:cubicBezTo>
                  <a:cubicBezTo>
                    <a:pt x="18967" y="4030"/>
                    <a:pt x="18708" y="3993"/>
                    <a:pt x="18523" y="3993"/>
                  </a:cubicBezTo>
                  <a:cubicBezTo>
                    <a:pt x="18449" y="3956"/>
                    <a:pt x="18375" y="3956"/>
                    <a:pt x="18338" y="3919"/>
                  </a:cubicBezTo>
                  <a:lnTo>
                    <a:pt x="18264" y="3919"/>
                  </a:lnTo>
                  <a:cubicBezTo>
                    <a:pt x="18219" y="3904"/>
                    <a:pt x="18179" y="3895"/>
                    <a:pt x="18143" y="3895"/>
                  </a:cubicBezTo>
                  <a:cubicBezTo>
                    <a:pt x="18092" y="3895"/>
                    <a:pt x="18049" y="3913"/>
                    <a:pt x="18006" y="3956"/>
                  </a:cubicBezTo>
                  <a:cubicBezTo>
                    <a:pt x="18006" y="3956"/>
                    <a:pt x="17784" y="4104"/>
                    <a:pt x="17414" y="4326"/>
                  </a:cubicBezTo>
                  <a:cubicBezTo>
                    <a:pt x="16194" y="5176"/>
                    <a:pt x="13052" y="7247"/>
                    <a:pt x="10094" y="9132"/>
                  </a:cubicBezTo>
                  <a:cubicBezTo>
                    <a:pt x="8615" y="10094"/>
                    <a:pt x="7210" y="10981"/>
                    <a:pt x="6101" y="11609"/>
                  </a:cubicBezTo>
                  <a:cubicBezTo>
                    <a:pt x="5547" y="11942"/>
                    <a:pt x="5066" y="12201"/>
                    <a:pt x="4696" y="12386"/>
                  </a:cubicBezTo>
                  <a:cubicBezTo>
                    <a:pt x="4511" y="12497"/>
                    <a:pt x="4364" y="12534"/>
                    <a:pt x="4253" y="12608"/>
                  </a:cubicBezTo>
                  <a:cubicBezTo>
                    <a:pt x="4179" y="12608"/>
                    <a:pt x="4142" y="12645"/>
                    <a:pt x="4105" y="12645"/>
                  </a:cubicBezTo>
                  <a:cubicBezTo>
                    <a:pt x="4031" y="12608"/>
                    <a:pt x="3846" y="12386"/>
                    <a:pt x="3624" y="12053"/>
                  </a:cubicBezTo>
                  <a:cubicBezTo>
                    <a:pt x="2948" y="11092"/>
                    <a:pt x="1894" y="9171"/>
                    <a:pt x="761" y="6983"/>
                  </a:cubicBezTo>
                  <a:lnTo>
                    <a:pt x="761" y="6983"/>
                  </a:lnTo>
                  <a:lnTo>
                    <a:pt x="4740" y="4480"/>
                  </a:lnTo>
                  <a:lnTo>
                    <a:pt x="4740" y="4480"/>
                  </a:lnTo>
                  <a:cubicBezTo>
                    <a:pt x="4978" y="5399"/>
                    <a:pt x="5160" y="6192"/>
                    <a:pt x="5288" y="6766"/>
                  </a:cubicBezTo>
                  <a:cubicBezTo>
                    <a:pt x="5473" y="7432"/>
                    <a:pt x="5547" y="7838"/>
                    <a:pt x="5547" y="7838"/>
                  </a:cubicBezTo>
                  <a:cubicBezTo>
                    <a:pt x="5584" y="7912"/>
                    <a:pt x="5621" y="7986"/>
                    <a:pt x="5694" y="8023"/>
                  </a:cubicBezTo>
                  <a:cubicBezTo>
                    <a:pt x="5738" y="8066"/>
                    <a:pt x="5794" y="8084"/>
                    <a:pt x="5848" y="8084"/>
                  </a:cubicBezTo>
                  <a:cubicBezTo>
                    <a:pt x="5886" y="8084"/>
                    <a:pt x="5923" y="8075"/>
                    <a:pt x="5953" y="8060"/>
                  </a:cubicBezTo>
                  <a:lnTo>
                    <a:pt x="17303" y="3993"/>
                  </a:lnTo>
                  <a:cubicBezTo>
                    <a:pt x="17377" y="3993"/>
                    <a:pt x="17414" y="3956"/>
                    <a:pt x="17451" y="3882"/>
                  </a:cubicBezTo>
                  <a:cubicBezTo>
                    <a:pt x="17451" y="3882"/>
                    <a:pt x="17488" y="3845"/>
                    <a:pt x="17525" y="3735"/>
                  </a:cubicBezTo>
                  <a:cubicBezTo>
                    <a:pt x="17747" y="3439"/>
                    <a:pt x="18301" y="2625"/>
                    <a:pt x="18930" y="1923"/>
                  </a:cubicBezTo>
                  <a:cubicBezTo>
                    <a:pt x="19263" y="1553"/>
                    <a:pt x="19595" y="1221"/>
                    <a:pt x="19928" y="999"/>
                  </a:cubicBezTo>
                  <a:cubicBezTo>
                    <a:pt x="20224" y="740"/>
                    <a:pt x="20557" y="629"/>
                    <a:pt x="20741" y="629"/>
                  </a:cubicBezTo>
                  <a:close/>
                  <a:moveTo>
                    <a:pt x="20741" y="1"/>
                  </a:moveTo>
                  <a:cubicBezTo>
                    <a:pt x="20261" y="1"/>
                    <a:pt x="19817" y="259"/>
                    <a:pt x="19374" y="592"/>
                  </a:cubicBezTo>
                  <a:cubicBezTo>
                    <a:pt x="18745" y="1110"/>
                    <a:pt x="18154" y="1849"/>
                    <a:pt x="17673" y="2478"/>
                  </a:cubicBezTo>
                  <a:cubicBezTo>
                    <a:pt x="17334" y="2930"/>
                    <a:pt x="17081" y="3317"/>
                    <a:pt x="16981" y="3475"/>
                  </a:cubicBezTo>
                  <a:lnTo>
                    <a:pt x="16981" y="3475"/>
                  </a:lnTo>
                  <a:lnTo>
                    <a:pt x="6059" y="7352"/>
                  </a:lnTo>
                  <a:lnTo>
                    <a:pt x="6059" y="7352"/>
                  </a:lnTo>
                  <a:cubicBezTo>
                    <a:pt x="5924" y="6772"/>
                    <a:pt x="5627" y="5493"/>
                    <a:pt x="5251" y="3882"/>
                  </a:cubicBezTo>
                  <a:cubicBezTo>
                    <a:pt x="5214" y="3809"/>
                    <a:pt x="5140" y="3735"/>
                    <a:pt x="5066" y="3698"/>
                  </a:cubicBezTo>
                  <a:cubicBezTo>
                    <a:pt x="5011" y="3679"/>
                    <a:pt x="4955" y="3670"/>
                    <a:pt x="4904" y="3670"/>
                  </a:cubicBezTo>
                  <a:cubicBezTo>
                    <a:pt x="4853" y="3670"/>
                    <a:pt x="4807" y="3679"/>
                    <a:pt x="4770" y="3698"/>
                  </a:cubicBezTo>
                  <a:lnTo>
                    <a:pt x="186" y="6618"/>
                  </a:lnTo>
                  <a:cubicBezTo>
                    <a:pt x="38" y="6692"/>
                    <a:pt x="1" y="6877"/>
                    <a:pt x="75" y="7025"/>
                  </a:cubicBezTo>
                  <a:cubicBezTo>
                    <a:pt x="925" y="8689"/>
                    <a:pt x="1739" y="10204"/>
                    <a:pt x="2404" y="11314"/>
                  </a:cubicBezTo>
                  <a:cubicBezTo>
                    <a:pt x="2737" y="11868"/>
                    <a:pt x="3033" y="12349"/>
                    <a:pt x="3291" y="12645"/>
                  </a:cubicBezTo>
                  <a:cubicBezTo>
                    <a:pt x="3402" y="12829"/>
                    <a:pt x="3513" y="12940"/>
                    <a:pt x="3624" y="13051"/>
                  </a:cubicBezTo>
                  <a:cubicBezTo>
                    <a:pt x="3698" y="13125"/>
                    <a:pt x="3735" y="13162"/>
                    <a:pt x="3809" y="13199"/>
                  </a:cubicBezTo>
                  <a:cubicBezTo>
                    <a:pt x="3883" y="13236"/>
                    <a:pt x="3957" y="13273"/>
                    <a:pt x="4068" y="13273"/>
                  </a:cubicBezTo>
                  <a:cubicBezTo>
                    <a:pt x="4216" y="13273"/>
                    <a:pt x="4364" y="13199"/>
                    <a:pt x="4511" y="13125"/>
                  </a:cubicBezTo>
                  <a:cubicBezTo>
                    <a:pt x="5177" y="12866"/>
                    <a:pt x="6323" y="12238"/>
                    <a:pt x="7728" y="11351"/>
                  </a:cubicBezTo>
                  <a:cubicBezTo>
                    <a:pt x="11619" y="8996"/>
                    <a:pt x="17369" y="5128"/>
                    <a:pt x="18229" y="4548"/>
                  </a:cubicBezTo>
                  <a:lnTo>
                    <a:pt x="18229" y="4548"/>
                  </a:lnTo>
                  <a:cubicBezTo>
                    <a:pt x="18425" y="4592"/>
                    <a:pt x="18790" y="4659"/>
                    <a:pt x="19189" y="4659"/>
                  </a:cubicBezTo>
                  <a:cubicBezTo>
                    <a:pt x="19484" y="4659"/>
                    <a:pt x="19780" y="4622"/>
                    <a:pt x="20076" y="4474"/>
                  </a:cubicBezTo>
                  <a:cubicBezTo>
                    <a:pt x="20298" y="4363"/>
                    <a:pt x="20520" y="4215"/>
                    <a:pt x="20741" y="3993"/>
                  </a:cubicBezTo>
                  <a:cubicBezTo>
                    <a:pt x="21203" y="3558"/>
                    <a:pt x="21682" y="2997"/>
                    <a:pt x="21945" y="2682"/>
                  </a:cubicBezTo>
                  <a:lnTo>
                    <a:pt x="21945" y="2682"/>
                  </a:lnTo>
                  <a:cubicBezTo>
                    <a:pt x="22093" y="2784"/>
                    <a:pt x="22295" y="2922"/>
                    <a:pt x="22516" y="3069"/>
                  </a:cubicBezTo>
                  <a:cubicBezTo>
                    <a:pt x="22738" y="3217"/>
                    <a:pt x="22997" y="3365"/>
                    <a:pt x="23255" y="3476"/>
                  </a:cubicBezTo>
                  <a:cubicBezTo>
                    <a:pt x="23477" y="3587"/>
                    <a:pt x="23699" y="3661"/>
                    <a:pt x="23921" y="3661"/>
                  </a:cubicBezTo>
                  <a:cubicBezTo>
                    <a:pt x="24069" y="3661"/>
                    <a:pt x="24217" y="3624"/>
                    <a:pt x="24328" y="3513"/>
                  </a:cubicBezTo>
                  <a:cubicBezTo>
                    <a:pt x="24439" y="3402"/>
                    <a:pt x="24512" y="3254"/>
                    <a:pt x="24476" y="3106"/>
                  </a:cubicBezTo>
                  <a:cubicBezTo>
                    <a:pt x="24476" y="3032"/>
                    <a:pt x="24476" y="2921"/>
                    <a:pt x="24439" y="2847"/>
                  </a:cubicBezTo>
                  <a:cubicBezTo>
                    <a:pt x="24254" y="2108"/>
                    <a:pt x="23736" y="1405"/>
                    <a:pt x="23071" y="888"/>
                  </a:cubicBezTo>
                  <a:cubicBezTo>
                    <a:pt x="22405" y="370"/>
                    <a:pt x="21592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16606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4" y="0"/>
                  </a:moveTo>
                  <a:lnTo>
                    <a:pt x="0" y="555"/>
                  </a:lnTo>
                  <a:lnTo>
                    <a:pt x="4733" y="34346"/>
                  </a:lnTo>
                  <a:cubicBezTo>
                    <a:pt x="4765" y="34635"/>
                    <a:pt x="5021" y="34841"/>
                    <a:pt x="5306" y="34841"/>
                  </a:cubicBezTo>
                  <a:cubicBezTo>
                    <a:pt x="5348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165227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2" y="34531"/>
                  </a:lnTo>
                  <a:lnTo>
                    <a:pt x="5879" y="34531"/>
                  </a:ln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20" y="34827"/>
                  </a:lnTo>
                  <a:cubicBezTo>
                    <a:pt x="5509" y="34827"/>
                    <a:pt x="5398" y="34753"/>
                    <a:pt x="5361" y="34605"/>
                  </a:cubicBezTo>
                  <a:lnTo>
                    <a:pt x="672" y="1118"/>
                  </a:lnTo>
                  <a:lnTo>
                    <a:pt x="672" y="1118"/>
                  </a:lnTo>
                  <a:lnTo>
                    <a:pt x="2589" y="703"/>
                  </a:lnTo>
                  <a:close/>
                  <a:moveTo>
                    <a:pt x="2773" y="0"/>
                  </a:moveTo>
                  <a:lnTo>
                    <a:pt x="259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20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7" y="34975"/>
                    <a:pt x="6507" y="34568"/>
                  </a:cubicBezTo>
                  <a:lnTo>
                    <a:pt x="6507" y="34494"/>
                  </a:lnTo>
                  <a:lnTo>
                    <a:pt x="3143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4" y="0"/>
                    <a:pt x="2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111805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8023" y="1"/>
                  </a:moveTo>
                  <a:lnTo>
                    <a:pt x="75" y="33200"/>
                  </a:lnTo>
                  <a:cubicBezTo>
                    <a:pt x="1" y="33496"/>
                    <a:pt x="222" y="33829"/>
                    <a:pt x="555" y="33866"/>
                  </a:cubicBezTo>
                  <a:cubicBezTo>
                    <a:pt x="599" y="33877"/>
                    <a:pt x="643" y="33882"/>
                    <a:pt x="685" y="33882"/>
                  </a:cubicBezTo>
                  <a:cubicBezTo>
                    <a:pt x="924" y="33882"/>
                    <a:pt x="1121" y="33711"/>
                    <a:pt x="1184" y="33459"/>
                  </a:cubicBezTo>
                  <a:lnTo>
                    <a:pt x="10426" y="1258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1112500" y="4220175"/>
              <a:ext cx="274550" cy="862975"/>
            </a:xfrm>
            <a:custGeom>
              <a:avLst/>
              <a:gdLst/>
              <a:ahLst/>
              <a:cxnLst/>
              <a:rect l="l" t="t" r="r" b="b"/>
              <a:pathLst>
                <a:path w="10982" h="34519" extrusionOk="0">
                  <a:moveTo>
                    <a:pt x="8452" y="766"/>
                  </a:moveTo>
                  <a:lnTo>
                    <a:pt x="10279" y="1725"/>
                  </a:lnTo>
                  <a:lnTo>
                    <a:pt x="1110" y="33705"/>
                  </a:lnTo>
                  <a:cubicBezTo>
                    <a:pt x="1073" y="33816"/>
                    <a:pt x="962" y="33890"/>
                    <a:pt x="851" y="33890"/>
                  </a:cubicBezTo>
                  <a:lnTo>
                    <a:pt x="814" y="33890"/>
                  </a:lnTo>
                  <a:cubicBezTo>
                    <a:pt x="703" y="33890"/>
                    <a:pt x="592" y="33779"/>
                    <a:pt x="592" y="33631"/>
                  </a:cubicBezTo>
                  <a:lnTo>
                    <a:pt x="592" y="33594"/>
                  </a:lnTo>
                  <a:lnTo>
                    <a:pt x="8452" y="766"/>
                  </a:lnTo>
                  <a:close/>
                  <a:moveTo>
                    <a:pt x="8240" y="1"/>
                  </a:moveTo>
                  <a:cubicBezTo>
                    <a:pt x="8202" y="1"/>
                    <a:pt x="8165" y="9"/>
                    <a:pt x="8134" y="25"/>
                  </a:cubicBezTo>
                  <a:cubicBezTo>
                    <a:pt x="8060" y="62"/>
                    <a:pt x="7986" y="173"/>
                    <a:pt x="7950" y="247"/>
                  </a:cubicBezTo>
                  <a:lnTo>
                    <a:pt x="1" y="33446"/>
                  </a:lnTo>
                  <a:cubicBezTo>
                    <a:pt x="1" y="33483"/>
                    <a:pt x="1" y="33557"/>
                    <a:pt x="1" y="33631"/>
                  </a:cubicBezTo>
                  <a:cubicBezTo>
                    <a:pt x="1" y="34075"/>
                    <a:pt x="297" y="34445"/>
                    <a:pt x="740" y="34518"/>
                  </a:cubicBezTo>
                  <a:lnTo>
                    <a:pt x="851" y="34518"/>
                  </a:lnTo>
                  <a:cubicBezTo>
                    <a:pt x="1258" y="34518"/>
                    <a:pt x="1591" y="34260"/>
                    <a:pt x="1701" y="33890"/>
                  </a:cubicBezTo>
                  <a:lnTo>
                    <a:pt x="10944" y="1688"/>
                  </a:lnTo>
                  <a:cubicBezTo>
                    <a:pt x="10981" y="1541"/>
                    <a:pt x="10907" y="1393"/>
                    <a:pt x="10796" y="1319"/>
                  </a:cubicBezTo>
                  <a:lnTo>
                    <a:pt x="8393" y="62"/>
                  </a:lnTo>
                  <a:cubicBezTo>
                    <a:pt x="8350" y="18"/>
                    <a:pt x="8294" y="1"/>
                    <a:pt x="8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1551525" y="4218000"/>
              <a:ext cx="190425" cy="859700"/>
            </a:xfrm>
            <a:custGeom>
              <a:avLst/>
              <a:gdLst/>
              <a:ahLst/>
              <a:cxnLst/>
              <a:rect l="l" t="t" r="r" b="b"/>
              <a:pathLst>
                <a:path w="7617" h="34388" extrusionOk="0">
                  <a:moveTo>
                    <a:pt x="5140" y="1"/>
                  </a:moveTo>
                  <a:lnTo>
                    <a:pt x="75" y="33755"/>
                  </a:lnTo>
                  <a:cubicBezTo>
                    <a:pt x="1" y="34088"/>
                    <a:pt x="260" y="34384"/>
                    <a:pt x="592" y="34384"/>
                  </a:cubicBezTo>
                  <a:cubicBezTo>
                    <a:pt x="614" y="34386"/>
                    <a:pt x="636" y="34388"/>
                    <a:pt x="657" y="34388"/>
                  </a:cubicBezTo>
                  <a:cubicBezTo>
                    <a:pt x="925" y="34388"/>
                    <a:pt x="1150" y="34180"/>
                    <a:pt x="1184" y="33940"/>
                  </a:cubicBezTo>
                  <a:lnTo>
                    <a:pt x="7617" y="1073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1545075" y="4210000"/>
              <a:ext cx="205200" cy="875925"/>
            </a:xfrm>
            <a:custGeom>
              <a:avLst/>
              <a:gdLst/>
              <a:ahLst/>
              <a:cxnLst/>
              <a:rect l="l" t="t" r="r" b="b"/>
              <a:pathLst>
                <a:path w="8208" h="35037" extrusionOk="0">
                  <a:moveTo>
                    <a:pt x="5630" y="779"/>
                  </a:moveTo>
                  <a:lnTo>
                    <a:pt x="7505" y="1578"/>
                  </a:lnTo>
                  <a:lnTo>
                    <a:pt x="1146" y="34186"/>
                  </a:lnTo>
                  <a:cubicBezTo>
                    <a:pt x="1109" y="34334"/>
                    <a:pt x="998" y="34408"/>
                    <a:pt x="887" y="34408"/>
                  </a:cubicBezTo>
                  <a:cubicBezTo>
                    <a:pt x="739" y="34408"/>
                    <a:pt x="629" y="34297"/>
                    <a:pt x="629" y="34149"/>
                  </a:cubicBezTo>
                  <a:lnTo>
                    <a:pt x="629" y="34112"/>
                  </a:lnTo>
                  <a:lnTo>
                    <a:pt x="5630" y="779"/>
                  </a:lnTo>
                  <a:close/>
                  <a:moveTo>
                    <a:pt x="5385" y="1"/>
                  </a:moveTo>
                  <a:cubicBezTo>
                    <a:pt x="5330" y="1"/>
                    <a:pt x="5278" y="19"/>
                    <a:pt x="5213" y="62"/>
                  </a:cubicBezTo>
                  <a:cubicBezTo>
                    <a:pt x="5139" y="99"/>
                    <a:pt x="5102" y="173"/>
                    <a:pt x="5065" y="284"/>
                  </a:cubicBezTo>
                  <a:lnTo>
                    <a:pt x="0" y="34001"/>
                  </a:lnTo>
                  <a:lnTo>
                    <a:pt x="37" y="34001"/>
                  </a:lnTo>
                  <a:lnTo>
                    <a:pt x="0" y="34149"/>
                  </a:lnTo>
                  <a:cubicBezTo>
                    <a:pt x="0" y="34593"/>
                    <a:pt x="370" y="34999"/>
                    <a:pt x="850" y="35036"/>
                  </a:cubicBezTo>
                  <a:lnTo>
                    <a:pt x="887" y="35036"/>
                  </a:lnTo>
                  <a:cubicBezTo>
                    <a:pt x="1294" y="35036"/>
                    <a:pt x="1664" y="34741"/>
                    <a:pt x="1738" y="34334"/>
                  </a:cubicBezTo>
                  <a:lnTo>
                    <a:pt x="8171" y="1430"/>
                  </a:lnTo>
                  <a:cubicBezTo>
                    <a:pt x="8208" y="1282"/>
                    <a:pt x="8134" y="1134"/>
                    <a:pt x="7986" y="1097"/>
                  </a:cubicBezTo>
                  <a:lnTo>
                    <a:pt x="5509" y="25"/>
                  </a:lnTo>
                  <a:cubicBezTo>
                    <a:pt x="5463" y="10"/>
                    <a:pt x="5423" y="1"/>
                    <a:pt x="5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212735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5" y="0"/>
                  </a:moveTo>
                  <a:lnTo>
                    <a:pt x="1" y="555"/>
                  </a:lnTo>
                  <a:lnTo>
                    <a:pt x="4733" y="34346"/>
                  </a:lnTo>
                  <a:cubicBezTo>
                    <a:pt x="4797" y="34635"/>
                    <a:pt x="5029" y="34841"/>
                    <a:pt x="5307" y="34841"/>
                  </a:cubicBezTo>
                  <a:cubicBezTo>
                    <a:pt x="5349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211902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57" y="34827"/>
                  </a:lnTo>
                  <a:cubicBezTo>
                    <a:pt x="5509" y="34827"/>
                    <a:pt x="5399" y="34753"/>
                    <a:pt x="5399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9" y="703"/>
                  </a:lnTo>
                  <a:close/>
                  <a:moveTo>
                    <a:pt x="2811" y="0"/>
                  </a:moveTo>
                  <a:lnTo>
                    <a:pt x="260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57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8" y="34975"/>
                    <a:pt x="6508" y="34568"/>
                  </a:cubicBezTo>
                  <a:lnTo>
                    <a:pt x="6508" y="34494"/>
                  </a:lnTo>
                  <a:lnTo>
                    <a:pt x="3180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5" y="0"/>
                    <a:pt x="2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112175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4067" y="1"/>
                  </a:moveTo>
                  <a:cubicBezTo>
                    <a:pt x="1775" y="1"/>
                    <a:pt x="1" y="2071"/>
                    <a:pt x="370" y="4327"/>
                  </a:cubicBezTo>
                  <a:lnTo>
                    <a:pt x="6138" y="41963"/>
                  </a:lnTo>
                  <a:lnTo>
                    <a:pt x="47286" y="41963"/>
                  </a:lnTo>
                  <a:cubicBezTo>
                    <a:pt x="47286" y="41963"/>
                    <a:pt x="47914" y="31130"/>
                    <a:pt x="46103" y="27285"/>
                  </a:cubicBezTo>
                  <a:cubicBezTo>
                    <a:pt x="45759" y="26556"/>
                    <a:pt x="44676" y="26262"/>
                    <a:pt x="43140" y="26262"/>
                  </a:cubicBezTo>
                  <a:cubicBezTo>
                    <a:pt x="36681" y="26262"/>
                    <a:pt x="22218" y="31467"/>
                    <a:pt x="21118" y="31467"/>
                  </a:cubicBezTo>
                  <a:cubicBezTo>
                    <a:pt x="21099" y="31467"/>
                    <a:pt x="21085" y="31466"/>
                    <a:pt x="21074" y="31463"/>
                  </a:cubicBezTo>
                  <a:cubicBezTo>
                    <a:pt x="20482" y="31315"/>
                    <a:pt x="21370" y="11906"/>
                    <a:pt x="22442" y="4290"/>
                  </a:cubicBezTo>
                  <a:cubicBezTo>
                    <a:pt x="22774" y="2034"/>
                    <a:pt x="21037" y="1"/>
                    <a:pt x="18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1121750" y="3229050"/>
              <a:ext cx="1192325" cy="1063850"/>
            </a:xfrm>
            <a:custGeom>
              <a:avLst/>
              <a:gdLst/>
              <a:ahLst/>
              <a:cxnLst/>
              <a:rect l="l" t="t" r="r" b="b"/>
              <a:pathLst>
                <a:path w="47693" h="42554" extrusionOk="0">
                  <a:moveTo>
                    <a:pt x="18745" y="592"/>
                  </a:moveTo>
                  <a:cubicBezTo>
                    <a:pt x="19706" y="592"/>
                    <a:pt x="20556" y="998"/>
                    <a:pt x="21185" y="1627"/>
                  </a:cubicBezTo>
                  <a:cubicBezTo>
                    <a:pt x="21813" y="2255"/>
                    <a:pt x="22183" y="3106"/>
                    <a:pt x="22183" y="4067"/>
                  </a:cubicBezTo>
                  <a:cubicBezTo>
                    <a:pt x="22183" y="4215"/>
                    <a:pt x="22183" y="4400"/>
                    <a:pt x="22146" y="4548"/>
                  </a:cubicBezTo>
                  <a:cubicBezTo>
                    <a:pt x="21296" y="10463"/>
                    <a:pt x="20556" y="23477"/>
                    <a:pt x="20556" y="29096"/>
                  </a:cubicBezTo>
                  <a:cubicBezTo>
                    <a:pt x="20556" y="29910"/>
                    <a:pt x="20593" y="30575"/>
                    <a:pt x="20630" y="31056"/>
                  </a:cubicBezTo>
                  <a:cubicBezTo>
                    <a:pt x="20630" y="31277"/>
                    <a:pt x="20667" y="31462"/>
                    <a:pt x="20704" y="31610"/>
                  </a:cubicBezTo>
                  <a:cubicBezTo>
                    <a:pt x="20704" y="31684"/>
                    <a:pt x="20704" y="31758"/>
                    <a:pt x="20741" y="31832"/>
                  </a:cubicBezTo>
                  <a:lnTo>
                    <a:pt x="20815" y="31943"/>
                  </a:lnTo>
                  <a:cubicBezTo>
                    <a:pt x="20852" y="31980"/>
                    <a:pt x="20889" y="32054"/>
                    <a:pt x="21000" y="32054"/>
                  </a:cubicBezTo>
                  <a:lnTo>
                    <a:pt x="21111" y="32091"/>
                  </a:lnTo>
                  <a:cubicBezTo>
                    <a:pt x="21222" y="32091"/>
                    <a:pt x="21370" y="32054"/>
                    <a:pt x="21517" y="32017"/>
                  </a:cubicBezTo>
                  <a:cubicBezTo>
                    <a:pt x="22183" y="31869"/>
                    <a:pt x="23477" y="31462"/>
                    <a:pt x="25141" y="30945"/>
                  </a:cubicBezTo>
                  <a:cubicBezTo>
                    <a:pt x="27655" y="30205"/>
                    <a:pt x="31019" y="29170"/>
                    <a:pt x="34346" y="28320"/>
                  </a:cubicBezTo>
                  <a:cubicBezTo>
                    <a:pt x="37637" y="27506"/>
                    <a:pt x="40927" y="26878"/>
                    <a:pt x="43145" y="26878"/>
                  </a:cubicBezTo>
                  <a:cubicBezTo>
                    <a:pt x="43885" y="26878"/>
                    <a:pt x="44513" y="26952"/>
                    <a:pt x="44957" y="27100"/>
                  </a:cubicBezTo>
                  <a:cubicBezTo>
                    <a:pt x="45437" y="27248"/>
                    <a:pt x="45696" y="27469"/>
                    <a:pt x="45807" y="27728"/>
                  </a:cubicBezTo>
                  <a:cubicBezTo>
                    <a:pt x="46325" y="28800"/>
                    <a:pt x="46657" y="30538"/>
                    <a:pt x="46842" y="32461"/>
                  </a:cubicBezTo>
                  <a:cubicBezTo>
                    <a:pt x="47027" y="34346"/>
                    <a:pt x="47101" y="36416"/>
                    <a:pt x="47101" y="38154"/>
                  </a:cubicBezTo>
                  <a:cubicBezTo>
                    <a:pt x="47101" y="39337"/>
                    <a:pt x="47064" y="40335"/>
                    <a:pt x="47027" y="41075"/>
                  </a:cubicBezTo>
                  <a:cubicBezTo>
                    <a:pt x="47027" y="41469"/>
                    <a:pt x="47017" y="41768"/>
                    <a:pt x="47007" y="41962"/>
                  </a:cubicBezTo>
                  <a:lnTo>
                    <a:pt x="6396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3106"/>
                    <a:pt x="999" y="2255"/>
                    <a:pt x="1627" y="1627"/>
                  </a:cubicBezTo>
                  <a:cubicBezTo>
                    <a:pt x="2256" y="998"/>
                    <a:pt x="3106" y="592"/>
                    <a:pt x="4067" y="592"/>
                  </a:cubicBezTo>
                  <a:close/>
                  <a:moveTo>
                    <a:pt x="4067" y="0"/>
                  </a:moveTo>
                  <a:cubicBezTo>
                    <a:pt x="1812" y="0"/>
                    <a:pt x="1" y="1849"/>
                    <a:pt x="1" y="4067"/>
                  </a:cubicBezTo>
                  <a:cubicBezTo>
                    <a:pt x="1" y="4252"/>
                    <a:pt x="38" y="4474"/>
                    <a:pt x="38" y="4696"/>
                  </a:cubicBezTo>
                  <a:lnTo>
                    <a:pt x="5842" y="42295"/>
                  </a:lnTo>
                  <a:cubicBezTo>
                    <a:pt x="5879" y="42443"/>
                    <a:pt x="5990" y="42554"/>
                    <a:pt x="6138" y="42554"/>
                  </a:cubicBezTo>
                  <a:lnTo>
                    <a:pt x="47286" y="42554"/>
                  </a:lnTo>
                  <a:cubicBezTo>
                    <a:pt x="47471" y="42554"/>
                    <a:pt x="47582" y="42443"/>
                    <a:pt x="47619" y="42258"/>
                  </a:cubicBezTo>
                  <a:cubicBezTo>
                    <a:pt x="47619" y="42258"/>
                    <a:pt x="47693" y="40520"/>
                    <a:pt x="47693" y="38154"/>
                  </a:cubicBezTo>
                  <a:cubicBezTo>
                    <a:pt x="47693" y="36416"/>
                    <a:pt x="47656" y="34309"/>
                    <a:pt x="47471" y="32387"/>
                  </a:cubicBezTo>
                  <a:cubicBezTo>
                    <a:pt x="47249" y="30464"/>
                    <a:pt x="46953" y="28653"/>
                    <a:pt x="46362" y="27433"/>
                  </a:cubicBezTo>
                  <a:cubicBezTo>
                    <a:pt x="46140" y="26989"/>
                    <a:pt x="45696" y="26693"/>
                    <a:pt x="45142" y="26508"/>
                  </a:cubicBezTo>
                  <a:cubicBezTo>
                    <a:pt x="44587" y="26323"/>
                    <a:pt x="43922" y="26249"/>
                    <a:pt x="43145" y="26249"/>
                  </a:cubicBezTo>
                  <a:cubicBezTo>
                    <a:pt x="39818" y="26249"/>
                    <a:pt x="34568" y="27580"/>
                    <a:pt x="30021" y="28874"/>
                  </a:cubicBezTo>
                  <a:cubicBezTo>
                    <a:pt x="27728" y="29503"/>
                    <a:pt x="25621" y="30168"/>
                    <a:pt x="23994" y="30649"/>
                  </a:cubicBezTo>
                  <a:cubicBezTo>
                    <a:pt x="23181" y="30908"/>
                    <a:pt x="22516" y="31093"/>
                    <a:pt x="21998" y="31240"/>
                  </a:cubicBezTo>
                  <a:cubicBezTo>
                    <a:pt x="21776" y="31314"/>
                    <a:pt x="21554" y="31388"/>
                    <a:pt x="21407" y="31425"/>
                  </a:cubicBezTo>
                  <a:cubicBezTo>
                    <a:pt x="21362" y="31436"/>
                    <a:pt x="21318" y="31444"/>
                    <a:pt x="21277" y="31450"/>
                  </a:cubicBezTo>
                  <a:lnTo>
                    <a:pt x="21277" y="31450"/>
                  </a:lnTo>
                  <a:cubicBezTo>
                    <a:pt x="21247" y="31286"/>
                    <a:pt x="21222" y="31024"/>
                    <a:pt x="21222" y="30686"/>
                  </a:cubicBezTo>
                  <a:cubicBezTo>
                    <a:pt x="21185" y="30242"/>
                    <a:pt x="21185" y="29725"/>
                    <a:pt x="21185" y="29096"/>
                  </a:cubicBezTo>
                  <a:cubicBezTo>
                    <a:pt x="21185" y="23514"/>
                    <a:pt x="21924" y="10500"/>
                    <a:pt x="22774" y="4659"/>
                  </a:cubicBezTo>
                  <a:cubicBezTo>
                    <a:pt x="22774" y="4437"/>
                    <a:pt x="22811" y="4252"/>
                    <a:pt x="22811" y="4067"/>
                  </a:cubicBezTo>
                  <a:cubicBezTo>
                    <a:pt x="22811" y="1849"/>
                    <a:pt x="21000" y="0"/>
                    <a:pt x="18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149515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3920" y="1"/>
                  </a:moveTo>
                  <a:cubicBezTo>
                    <a:pt x="1701" y="75"/>
                    <a:pt x="1" y="2108"/>
                    <a:pt x="333" y="4327"/>
                  </a:cubicBezTo>
                  <a:lnTo>
                    <a:pt x="6138" y="41963"/>
                  </a:lnTo>
                  <a:lnTo>
                    <a:pt x="32350" y="41963"/>
                  </a:lnTo>
                  <a:cubicBezTo>
                    <a:pt x="32350" y="41963"/>
                    <a:pt x="32978" y="31130"/>
                    <a:pt x="31167" y="27285"/>
                  </a:cubicBezTo>
                  <a:cubicBezTo>
                    <a:pt x="30823" y="26556"/>
                    <a:pt x="29740" y="26262"/>
                    <a:pt x="28204" y="26262"/>
                  </a:cubicBezTo>
                  <a:cubicBezTo>
                    <a:pt x="21745" y="26262"/>
                    <a:pt x="7282" y="31467"/>
                    <a:pt x="6182" y="31467"/>
                  </a:cubicBezTo>
                  <a:cubicBezTo>
                    <a:pt x="6163" y="31467"/>
                    <a:pt x="6149" y="31466"/>
                    <a:pt x="6138" y="31463"/>
                  </a:cubicBezTo>
                  <a:cubicBezTo>
                    <a:pt x="5546" y="31315"/>
                    <a:pt x="6434" y="11906"/>
                    <a:pt x="7506" y="4290"/>
                  </a:cubicBezTo>
                  <a:cubicBezTo>
                    <a:pt x="7838" y="2071"/>
                    <a:pt x="6175" y="75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1495150" y="3229050"/>
              <a:ext cx="818925" cy="1063850"/>
            </a:xfrm>
            <a:custGeom>
              <a:avLst/>
              <a:gdLst/>
              <a:ahLst/>
              <a:cxnLst/>
              <a:rect l="l" t="t" r="r" b="b"/>
              <a:pathLst>
                <a:path w="32757" h="42554" extrusionOk="0">
                  <a:moveTo>
                    <a:pt x="3938" y="629"/>
                  </a:moveTo>
                  <a:cubicBezTo>
                    <a:pt x="5814" y="676"/>
                    <a:pt x="7247" y="2225"/>
                    <a:pt x="7247" y="4067"/>
                  </a:cubicBezTo>
                  <a:cubicBezTo>
                    <a:pt x="7247" y="4215"/>
                    <a:pt x="7247" y="4400"/>
                    <a:pt x="7210" y="4548"/>
                  </a:cubicBezTo>
                  <a:cubicBezTo>
                    <a:pt x="6360" y="10463"/>
                    <a:pt x="5620" y="23477"/>
                    <a:pt x="5620" y="29096"/>
                  </a:cubicBezTo>
                  <a:cubicBezTo>
                    <a:pt x="5620" y="29910"/>
                    <a:pt x="5657" y="30575"/>
                    <a:pt x="5694" y="31056"/>
                  </a:cubicBezTo>
                  <a:cubicBezTo>
                    <a:pt x="5694" y="31277"/>
                    <a:pt x="5731" y="31462"/>
                    <a:pt x="5768" y="31610"/>
                  </a:cubicBezTo>
                  <a:cubicBezTo>
                    <a:pt x="5768" y="31684"/>
                    <a:pt x="5768" y="31758"/>
                    <a:pt x="5805" y="31832"/>
                  </a:cubicBezTo>
                  <a:lnTo>
                    <a:pt x="5879" y="31943"/>
                  </a:lnTo>
                  <a:cubicBezTo>
                    <a:pt x="5916" y="31980"/>
                    <a:pt x="5953" y="32054"/>
                    <a:pt x="6064" y="32054"/>
                  </a:cubicBezTo>
                  <a:lnTo>
                    <a:pt x="6175" y="32091"/>
                  </a:lnTo>
                  <a:cubicBezTo>
                    <a:pt x="6286" y="32091"/>
                    <a:pt x="6434" y="32054"/>
                    <a:pt x="6581" y="32017"/>
                  </a:cubicBezTo>
                  <a:cubicBezTo>
                    <a:pt x="7247" y="31869"/>
                    <a:pt x="8541" y="31462"/>
                    <a:pt x="10205" y="30945"/>
                  </a:cubicBezTo>
                  <a:cubicBezTo>
                    <a:pt x="12719" y="30205"/>
                    <a:pt x="16083" y="29170"/>
                    <a:pt x="19410" y="28320"/>
                  </a:cubicBezTo>
                  <a:cubicBezTo>
                    <a:pt x="22701" y="27506"/>
                    <a:pt x="25991" y="26878"/>
                    <a:pt x="28209" y="26878"/>
                  </a:cubicBezTo>
                  <a:cubicBezTo>
                    <a:pt x="28949" y="26878"/>
                    <a:pt x="29577" y="26952"/>
                    <a:pt x="30021" y="27100"/>
                  </a:cubicBezTo>
                  <a:cubicBezTo>
                    <a:pt x="30501" y="27248"/>
                    <a:pt x="30760" y="27469"/>
                    <a:pt x="30871" y="27728"/>
                  </a:cubicBezTo>
                  <a:cubicBezTo>
                    <a:pt x="31389" y="28800"/>
                    <a:pt x="31721" y="30538"/>
                    <a:pt x="31906" y="32461"/>
                  </a:cubicBezTo>
                  <a:cubicBezTo>
                    <a:pt x="32091" y="34346"/>
                    <a:pt x="32165" y="36416"/>
                    <a:pt x="32165" y="38154"/>
                  </a:cubicBezTo>
                  <a:cubicBezTo>
                    <a:pt x="32165" y="39337"/>
                    <a:pt x="32128" y="40335"/>
                    <a:pt x="32091" y="41075"/>
                  </a:cubicBezTo>
                  <a:cubicBezTo>
                    <a:pt x="32091" y="41469"/>
                    <a:pt x="32081" y="41768"/>
                    <a:pt x="32071" y="41962"/>
                  </a:cubicBezTo>
                  <a:lnTo>
                    <a:pt x="6397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2225"/>
                    <a:pt x="2062" y="676"/>
                    <a:pt x="3938" y="629"/>
                  </a:cubicBezTo>
                  <a:close/>
                  <a:moveTo>
                    <a:pt x="3920" y="0"/>
                  </a:moveTo>
                  <a:cubicBezTo>
                    <a:pt x="1701" y="74"/>
                    <a:pt x="1" y="1886"/>
                    <a:pt x="1" y="4067"/>
                  </a:cubicBezTo>
                  <a:cubicBezTo>
                    <a:pt x="1" y="4252"/>
                    <a:pt x="1" y="4474"/>
                    <a:pt x="38" y="4696"/>
                  </a:cubicBezTo>
                  <a:lnTo>
                    <a:pt x="5842" y="42295"/>
                  </a:lnTo>
                  <a:cubicBezTo>
                    <a:pt x="5842" y="42443"/>
                    <a:pt x="5990" y="42554"/>
                    <a:pt x="6138" y="42554"/>
                  </a:cubicBezTo>
                  <a:lnTo>
                    <a:pt x="32350" y="42554"/>
                  </a:lnTo>
                  <a:cubicBezTo>
                    <a:pt x="32535" y="42554"/>
                    <a:pt x="32646" y="42443"/>
                    <a:pt x="32683" y="42258"/>
                  </a:cubicBezTo>
                  <a:cubicBezTo>
                    <a:pt x="32683" y="42258"/>
                    <a:pt x="32757" y="40520"/>
                    <a:pt x="32757" y="38154"/>
                  </a:cubicBezTo>
                  <a:cubicBezTo>
                    <a:pt x="32757" y="36416"/>
                    <a:pt x="32720" y="34309"/>
                    <a:pt x="32535" y="32387"/>
                  </a:cubicBezTo>
                  <a:cubicBezTo>
                    <a:pt x="32313" y="30464"/>
                    <a:pt x="32017" y="28653"/>
                    <a:pt x="31426" y="27433"/>
                  </a:cubicBezTo>
                  <a:cubicBezTo>
                    <a:pt x="31204" y="26989"/>
                    <a:pt x="30760" y="26693"/>
                    <a:pt x="30206" y="26508"/>
                  </a:cubicBezTo>
                  <a:cubicBezTo>
                    <a:pt x="29651" y="26323"/>
                    <a:pt x="28986" y="26249"/>
                    <a:pt x="28209" y="26249"/>
                  </a:cubicBezTo>
                  <a:cubicBezTo>
                    <a:pt x="24882" y="26249"/>
                    <a:pt x="19632" y="27580"/>
                    <a:pt x="15085" y="28874"/>
                  </a:cubicBezTo>
                  <a:cubicBezTo>
                    <a:pt x="12792" y="29503"/>
                    <a:pt x="10685" y="30168"/>
                    <a:pt x="9058" y="30649"/>
                  </a:cubicBezTo>
                  <a:cubicBezTo>
                    <a:pt x="8245" y="30908"/>
                    <a:pt x="7580" y="31093"/>
                    <a:pt x="7062" y="31240"/>
                  </a:cubicBezTo>
                  <a:cubicBezTo>
                    <a:pt x="6840" y="31314"/>
                    <a:pt x="6618" y="31388"/>
                    <a:pt x="6471" y="31425"/>
                  </a:cubicBezTo>
                  <a:cubicBezTo>
                    <a:pt x="6426" y="31436"/>
                    <a:pt x="6382" y="31444"/>
                    <a:pt x="6341" y="31450"/>
                  </a:cubicBezTo>
                  <a:lnTo>
                    <a:pt x="6341" y="31450"/>
                  </a:lnTo>
                  <a:cubicBezTo>
                    <a:pt x="6311" y="31286"/>
                    <a:pt x="6286" y="31024"/>
                    <a:pt x="6286" y="30686"/>
                  </a:cubicBezTo>
                  <a:cubicBezTo>
                    <a:pt x="6249" y="30242"/>
                    <a:pt x="6249" y="29725"/>
                    <a:pt x="6249" y="29096"/>
                  </a:cubicBezTo>
                  <a:cubicBezTo>
                    <a:pt x="6249" y="23514"/>
                    <a:pt x="6988" y="10500"/>
                    <a:pt x="7838" y="4659"/>
                  </a:cubicBezTo>
                  <a:cubicBezTo>
                    <a:pt x="7838" y="4437"/>
                    <a:pt x="7875" y="4252"/>
                    <a:pt x="7875" y="4067"/>
                  </a:cubicBezTo>
                  <a:cubicBezTo>
                    <a:pt x="7875" y="1886"/>
                    <a:pt x="6138" y="74"/>
                    <a:pt x="3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1" name="Google Shape;2931;p51"/>
          <p:cNvSpPr txBox="1">
            <a:spLocks noGrp="1"/>
          </p:cNvSpPr>
          <p:nvPr>
            <p:ph type="subTitle" idx="2"/>
          </p:nvPr>
        </p:nvSpPr>
        <p:spPr>
          <a:xfrm>
            <a:off x="5627017" y="2198480"/>
            <a:ext cx="1636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Salvatore Cangiano</a:t>
            </a:r>
            <a:endParaRPr dirty="0"/>
          </a:p>
        </p:txBody>
      </p:sp>
      <p:sp>
        <p:nvSpPr>
          <p:cNvPr id="2932" name="Google Shape;2932;p51"/>
          <p:cNvSpPr txBox="1">
            <a:spLocks noGrp="1"/>
          </p:cNvSpPr>
          <p:nvPr>
            <p:ph type="subTitle" idx="1"/>
          </p:nvPr>
        </p:nvSpPr>
        <p:spPr>
          <a:xfrm>
            <a:off x="7172432" y="2508202"/>
            <a:ext cx="1636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Vincenzo Luigi Bruno</a:t>
            </a:r>
            <a:endParaRPr dirty="0"/>
          </a:p>
        </p:txBody>
      </p:sp>
      <p:sp>
        <p:nvSpPr>
          <p:cNvPr id="2933" name="Google Shape;2933;p51"/>
          <p:cNvSpPr txBox="1">
            <a:spLocks noGrp="1"/>
          </p:cNvSpPr>
          <p:nvPr>
            <p:ph type="subTitle" idx="3"/>
          </p:nvPr>
        </p:nvSpPr>
        <p:spPr>
          <a:xfrm>
            <a:off x="4081580" y="2555180"/>
            <a:ext cx="1636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Cristina Carleo</a:t>
            </a:r>
            <a:endParaRPr dirty="0"/>
          </a:p>
        </p:txBody>
      </p:sp>
      <p:grpSp>
        <p:nvGrpSpPr>
          <p:cNvPr id="2937" name="Google Shape;2937;p51"/>
          <p:cNvGrpSpPr/>
          <p:nvPr/>
        </p:nvGrpSpPr>
        <p:grpSpPr>
          <a:xfrm>
            <a:off x="4813920" y="2461236"/>
            <a:ext cx="175013" cy="27000"/>
            <a:chOff x="5662375" y="212375"/>
            <a:chExt cx="175013" cy="27000"/>
          </a:xfrm>
        </p:grpSpPr>
        <p:sp>
          <p:nvSpPr>
            <p:cNvPr id="2938" name="Google Shape;2938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1" name="Google Shape;2941;p51"/>
          <p:cNvGrpSpPr/>
          <p:nvPr/>
        </p:nvGrpSpPr>
        <p:grpSpPr>
          <a:xfrm>
            <a:off x="6357924" y="1412900"/>
            <a:ext cx="175013" cy="27000"/>
            <a:chOff x="5662375" y="212375"/>
            <a:chExt cx="175013" cy="27000"/>
          </a:xfrm>
        </p:grpSpPr>
        <p:sp>
          <p:nvSpPr>
            <p:cNvPr id="2942" name="Google Shape;2942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5" name="Google Shape;2945;p51"/>
          <p:cNvGrpSpPr/>
          <p:nvPr/>
        </p:nvGrpSpPr>
        <p:grpSpPr>
          <a:xfrm>
            <a:off x="7903706" y="2414245"/>
            <a:ext cx="175013" cy="27000"/>
            <a:chOff x="5662375" y="212375"/>
            <a:chExt cx="175013" cy="27000"/>
          </a:xfrm>
        </p:grpSpPr>
        <p:sp>
          <p:nvSpPr>
            <p:cNvPr id="2946" name="Google Shape;2946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9" name="Google Shape;2949;p51"/>
          <p:cNvGrpSpPr/>
          <p:nvPr/>
        </p:nvGrpSpPr>
        <p:grpSpPr>
          <a:xfrm>
            <a:off x="7368594" y="3056553"/>
            <a:ext cx="203374" cy="179736"/>
            <a:chOff x="-3137650" y="2787000"/>
            <a:chExt cx="291450" cy="257575"/>
          </a:xfrm>
        </p:grpSpPr>
        <p:sp>
          <p:nvSpPr>
            <p:cNvPr id="2950" name="Google Shape;2950;p51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8" name="Google Shape;2958;p51"/>
          <p:cNvGrpSpPr/>
          <p:nvPr/>
        </p:nvGrpSpPr>
        <p:grpSpPr>
          <a:xfrm>
            <a:off x="5704370" y="3044463"/>
            <a:ext cx="203915" cy="203915"/>
            <a:chOff x="-6354300" y="2757075"/>
            <a:chExt cx="292225" cy="292225"/>
          </a:xfrm>
        </p:grpSpPr>
        <p:sp>
          <p:nvSpPr>
            <p:cNvPr id="2959" name="Google Shape;2959;p51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3" name="Google Shape;2963;p51"/>
          <p:cNvGrpSpPr/>
          <p:nvPr/>
        </p:nvGrpSpPr>
        <p:grpSpPr>
          <a:xfrm>
            <a:off x="6791239" y="2848491"/>
            <a:ext cx="203374" cy="203915"/>
            <a:chOff x="-1700225" y="2768875"/>
            <a:chExt cx="291450" cy="292225"/>
          </a:xfrm>
        </p:grpSpPr>
        <p:sp>
          <p:nvSpPr>
            <p:cNvPr id="2964" name="Google Shape;2964;p51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884;p35">
            <a:extLst>
              <a:ext uri="{FF2B5EF4-FFF2-40B4-BE49-F238E27FC236}">
                <a16:creationId xmlns:a16="http://schemas.microsoft.com/office/drawing/2014/main" id="{97766F95-7A9F-5A7A-8558-308613FF56BF}"/>
              </a:ext>
            </a:extLst>
          </p:cNvPr>
          <p:cNvSpPr txBox="1">
            <a:spLocks/>
          </p:cNvSpPr>
          <p:nvPr/>
        </p:nvSpPr>
        <p:spPr>
          <a:xfrm>
            <a:off x="749990" y="508272"/>
            <a:ext cx="3822010" cy="17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r"/>
            <a:r>
              <a:rPr lang="it-IT" sz="5000" dirty="0"/>
              <a:t>Thank </a:t>
            </a:r>
            <a:r>
              <a:rPr lang="it-IT" sz="5000" dirty="0" err="1"/>
              <a:t>you</a:t>
            </a:r>
            <a:r>
              <a:rPr lang="it-IT" sz="5000" dirty="0"/>
              <a:t> for </a:t>
            </a:r>
            <a:r>
              <a:rPr lang="it-IT" sz="5000" dirty="0" err="1"/>
              <a:t>your</a:t>
            </a:r>
            <a:r>
              <a:rPr lang="it-IT" sz="5000" dirty="0"/>
              <a:t> </a:t>
            </a:r>
            <a:r>
              <a:rPr lang="it-IT" sz="5000" dirty="0" err="1"/>
              <a:t>attention</a:t>
            </a:r>
            <a:endParaRPr lang="it-IT" sz="5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</Words>
  <Application>Microsoft Office PowerPoint</Application>
  <PresentationFormat>Presentazione su schermo (16:9)</PresentationFormat>
  <Paragraphs>51</Paragraphs>
  <Slides>9</Slides>
  <Notes>7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4" baseType="lpstr">
      <vt:lpstr>Fjalla One</vt:lpstr>
      <vt:lpstr>Barlow Semi Condensed Medium</vt:lpstr>
      <vt:lpstr>Arial</vt:lpstr>
      <vt:lpstr>Barlow Semi Condensed</vt:lpstr>
      <vt:lpstr>Technology Consulting by Slidesgo</vt:lpstr>
      <vt:lpstr>#3 SAD Project Review</vt:lpstr>
      <vt:lpstr>Searching for a player</vt:lpstr>
      <vt:lpstr>Following a player</vt:lpstr>
      <vt:lpstr>Integration with the notification service</vt:lpstr>
      <vt:lpstr>Let’s see the demo</vt:lpstr>
      <vt:lpstr>Presentazione standard di PowerPoint</vt:lpstr>
      <vt:lpstr>Presentazione standard di PowerPoint</vt:lpstr>
      <vt:lpstr>Let's try to convince you that it works</vt:lpstr>
      <vt:lpstr>By our Team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vincenzo bruno</dc:creator>
  <cp:lastModifiedBy>VINCENZO LUIGI BRUNO</cp:lastModifiedBy>
  <cp:revision>1</cp:revision>
  <dcterms:modified xsi:type="dcterms:W3CDTF">2024-12-16T17:24:35Z</dcterms:modified>
</cp:coreProperties>
</file>